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1" r:id="rId1"/>
    <p:sldMasterId id="2147483662" r:id="rId2"/>
  </p:sldMasterIdLst>
  <p:notesMasterIdLst>
    <p:notesMasterId r:id="rId4"/>
  </p:notesMasterIdLst>
  <p:sldIdLst>
    <p:sldId id="257" r:id="rId3"/>
  </p:sldIdLst>
  <p:sldSz cx="7772400" cy="10058400"/>
  <p:notesSz cx="6858000" cy="9144000"/>
  <p:embeddedFontLst>
    <p:embeddedFont>
      <p:font typeface="Calibri" panose="020F0502020204030204" pitchFamily="34" charset="0"/>
      <p:regular r:id="rId5"/>
      <p:bold r:id="rId6"/>
      <p:italic r:id="rId7"/>
      <p:boldItalic r:id="rId8"/>
    </p:embeddedFont>
    <p:embeddedFont>
      <p:font typeface="Google Sans" panose="020B0604020202020204" charset="0"/>
      <p:regular r:id="rId9"/>
      <p:bold r:id="rId10"/>
      <p:italic r:id="rId11"/>
      <p:boldItalic r:id="rId12"/>
    </p:embeddedFont>
    <p:embeddedFont>
      <p:font typeface="Google Sans SemiBold" panose="020B0604020202020204" charset="0"/>
      <p:regular r:id="rId13"/>
      <p:bold r:id="rId14"/>
      <p:italic r:id="rId15"/>
      <p:boldItalic r:id="rId16"/>
    </p:embeddedFont>
    <p:embeddedFont>
      <p:font typeface="Lato" panose="020F0502020204030203" pitchFamily="34" charset="0"/>
      <p:regular r:id="rId17"/>
      <p:bold r:id="rId18"/>
      <p:italic r:id="rId19"/>
      <p:boldItalic r:id="rId20"/>
    </p:embeddedFont>
    <p:embeddedFont>
      <p:font typeface="PT Sans Narrow" panose="020B0506020203020204" pitchFamily="34" charset="-52"/>
      <p:regular r:id="rId21"/>
      <p:bold r:id="rId22"/>
    </p:embeddedFont>
    <p:embeddedFont>
      <p:font typeface="Roboto" panose="02000000000000000000" pitchFamily="2" charset="0"/>
      <p:regular r:id="rId23"/>
      <p:bold r:id="rId24"/>
      <p:italic r:id="rId25"/>
      <p:boldItalic r:id="rId26"/>
    </p:embeddedFont>
    <p:embeddedFont>
      <p:font typeface="Work Sans" pitchFamily="2" charset="0"/>
      <p:regular r:id="rId27"/>
      <p:bold r:id="rId28"/>
      <p:italic r:id="rId29"/>
      <p:boldItalic r:id="rId3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3168">
          <p15:clr>
            <a:srgbClr val="A4A3A4"/>
          </p15:clr>
        </p15:guide>
        <p15:guide id="2" pos="2448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56" d="100"/>
          <a:sy n="56" d="100"/>
        </p:scale>
        <p:origin x="2458" y="34"/>
      </p:cViewPr>
      <p:guideLst>
        <p:guide orient="horz" pos="3168"/>
        <p:guide pos="2448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font" Target="fonts/font9.fntdata"/><Relationship Id="rId18" Type="http://schemas.openxmlformats.org/officeDocument/2006/relationships/font" Target="fonts/font14.fntdata"/><Relationship Id="rId26" Type="http://schemas.openxmlformats.org/officeDocument/2006/relationships/font" Target="fonts/font22.fntdata"/><Relationship Id="rId3" Type="http://schemas.openxmlformats.org/officeDocument/2006/relationships/slide" Target="slides/slide1.xml"/><Relationship Id="rId21" Type="http://schemas.openxmlformats.org/officeDocument/2006/relationships/font" Target="fonts/font17.fntdata"/><Relationship Id="rId34" Type="http://schemas.openxmlformats.org/officeDocument/2006/relationships/tableStyles" Target="tableStyles.xml"/><Relationship Id="rId7" Type="http://schemas.openxmlformats.org/officeDocument/2006/relationships/font" Target="fonts/font3.fntdata"/><Relationship Id="rId12" Type="http://schemas.openxmlformats.org/officeDocument/2006/relationships/font" Target="fonts/font8.fntdata"/><Relationship Id="rId17" Type="http://schemas.openxmlformats.org/officeDocument/2006/relationships/font" Target="fonts/font13.fntdata"/><Relationship Id="rId25" Type="http://schemas.openxmlformats.org/officeDocument/2006/relationships/font" Target="fonts/font21.fntdata"/><Relationship Id="rId33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font" Target="fonts/font12.fntdata"/><Relationship Id="rId20" Type="http://schemas.openxmlformats.org/officeDocument/2006/relationships/font" Target="fonts/font16.fntdata"/><Relationship Id="rId29" Type="http://schemas.openxmlformats.org/officeDocument/2006/relationships/font" Target="fonts/font25.fntdata"/><Relationship Id="rId1" Type="http://schemas.openxmlformats.org/officeDocument/2006/relationships/slideMaster" Target="slideMasters/slideMaster1.xml"/><Relationship Id="rId6" Type="http://schemas.openxmlformats.org/officeDocument/2006/relationships/font" Target="fonts/font2.fntdata"/><Relationship Id="rId11" Type="http://schemas.openxmlformats.org/officeDocument/2006/relationships/font" Target="fonts/font7.fntdata"/><Relationship Id="rId24" Type="http://schemas.openxmlformats.org/officeDocument/2006/relationships/font" Target="fonts/font20.fntdata"/><Relationship Id="rId32" Type="http://schemas.openxmlformats.org/officeDocument/2006/relationships/viewProps" Target="viewProps.xml"/><Relationship Id="rId5" Type="http://schemas.openxmlformats.org/officeDocument/2006/relationships/font" Target="fonts/font1.fntdata"/><Relationship Id="rId15" Type="http://schemas.openxmlformats.org/officeDocument/2006/relationships/font" Target="fonts/font11.fntdata"/><Relationship Id="rId23" Type="http://schemas.openxmlformats.org/officeDocument/2006/relationships/font" Target="fonts/font19.fntdata"/><Relationship Id="rId28" Type="http://schemas.openxmlformats.org/officeDocument/2006/relationships/font" Target="fonts/font24.fntdata"/><Relationship Id="rId10" Type="http://schemas.openxmlformats.org/officeDocument/2006/relationships/font" Target="fonts/font6.fntdata"/><Relationship Id="rId19" Type="http://schemas.openxmlformats.org/officeDocument/2006/relationships/font" Target="fonts/font15.fntdata"/><Relationship Id="rId31" Type="http://schemas.openxmlformats.org/officeDocument/2006/relationships/presProps" Target="presProps.xml"/><Relationship Id="rId4" Type="http://schemas.openxmlformats.org/officeDocument/2006/relationships/notesMaster" Target="notesMasters/notesMaster1.xml"/><Relationship Id="rId9" Type="http://schemas.openxmlformats.org/officeDocument/2006/relationships/font" Target="fonts/font5.fntdata"/><Relationship Id="rId14" Type="http://schemas.openxmlformats.org/officeDocument/2006/relationships/font" Target="fonts/font10.fntdata"/><Relationship Id="rId22" Type="http://schemas.openxmlformats.org/officeDocument/2006/relationships/font" Target="fonts/font18.fntdata"/><Relationship Id="rId27" Type="http://schemas.openxmlformats.org/officeDocument/2006/relationships/font" Target="fonts/font23.fntdata"/><Relationship Id="rId30" Type="http://schemas.openxmlformats.org/officeDocument/2006/relationships/font" Target="fonts/font26.fntdata"/><Relationship Id="rId8" Type="http://schemas.openxmlformats.org/officeDocument/2006/relationships/font" Target="fonts/font4.fntdata"/></Relationships>
</file>

<file path=ppt/media/image1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2104480" y="685800"/>
            <a:ext cx="26496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7" name="Google Shape;417;g1e3a6309cc6_3_3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2105025" y="685800"/>
            <a:ext cx="2649538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8" name="Google Shape;418;g1e3a6309cc6_3_3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ayout 1" type="title">
  <p:cSld name="TITLE">
    <p:spTree>
      <p:nvGrpSpPr>
        <p:cNvPr id="1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oogle Shape;11;p2"/>
          <p:cNvGrpSpPr/>
          <p:nvPr/>
        </p:nvGrpSpPr>
        <p:grpSpPr>
          <a:xfrm>
            <a:off x="172055" y="1468890"/>
            <a:ext cx="7434543" cy="62982"/>
            <a:chOff x="1890075" y="5241175"/>
            <a:chExt cx="4240556" cy="25770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5" name="Google Shape;15;p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16" name="Google Shape;16;p2"/>
          <p:cNvSpPr/>
          <p:nvPr/>
        </p:nvSpPr>
        <p:spPr>
          <a:xfrm>
            <a:off x="172050" y="2765600"/>
            <a:ext cx="3076800" cy="7293000"/>
          </a:xfrm>
          <a:prstGeom prst="roundRect">
            <a:avLst>
              <a:gd name="adj" fmla="val 0"/>
            </a:avLst>
          </a:prstGeom>
          <a:solidFill>
            <a:srgbClr val="CCCC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2"/>
              </a:solidFill>
            </a:endParaRPr>
          </a:p>
        </p:txBody>
      </p:sp>
      <p:grpSp>
        <p:nvGrpSpPr>
          <p:cNvPr id="17" name="Google Shape;17;p2"/>
          <p:cNvGrpSpPr/>
          <p:nvPr/>
        </p:nvGrpSpPr>
        <p:grpSpPr>
          <a:xfrm>
            <a:off x="168930" y="2702615"/>
            <a:ext cx="7434543" cy="62982"/>
            <a:chOff x="1890075" y="5241175"/>
            <a:chExt cx="4240556" cy="257700"/>
          </a:xfrm>
        </p:grpSpPr>
        <p:sp>
          <p:nvSpPr>
            <p:cNvPr id="18" name="Google Shape;18;p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9" name="Google Shape;19;p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0" name="Google Shape;20;p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1" name="Google Shape;21;p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cxnSp>
        <p:nvCxnSpPr>
          <p:cNvPr id="22" name="Google Shape;22;p2"/>
          <p:cNvCxnSpPr>
            <a:stCxn id="12" idx="0"/>
          </p:cNvCxnSpPr>
          <p:nvPr/>
        </p:nvCxnSpPr>
        <p:spPr>
          <a:xfrm>
            <a:off x="172055" y="1500381"/>
            <a:ext cx="0" cy="85905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" name="Google Shape;23;p2"/>
          <p:cNvCxnSpPr/>
          <p:nvPr/>
        </p:nvCxnSpPr>
        <p:spPr>
          <a:xfrm>
            <a:off x="7603480" y="1500381"/>
            <a:ext cx="0" cy="85905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24" name="Google Shape;24;p2"/>
          <p:cNvGrpSpPr/>
          <p:nvPr/>
        </p:nvGrpSpPr>
        <p:grpSpPr>
          <a:xfrm>
            <a:off x="0" y="3413775"/>
            <a:ext cx="3530025" cy="746350"/>
            <a:chOff x="0" y="3156075"/>
            <a:chExt cx="3530025" cy="746350"/>
          </a:xfrm>
        </p:grpSpPr>
        <p:sp>
          <p:nvSpPr>
            <p:cNvPr id="25" name="Google Shape;25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name="adj" fmla="val 102819"/>
              </a:avLst>
            </a:prstGeom>
            <a:solidFill>
              <a:srgbClr val="4F4F4F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27" name="Google Shape;27;p2"/>
          <p:cNvGrpSpPr/>
          <p:nvPr/>
        </p:nvGrpSpPr>
        <p:grpSpPr>
          <a:xfrm>
            <a:off x="3248850" y="2867100"/>
            <a:ext cx="4936034" cy="746350"/>
            <a:chOff x="0" y="3156075"/>
            <a:chExt cx="3530025" cy="746350"/>
          </a:xfrm>
        </p:grpSpPr>
        <p:sp>
          <p:nvSpPr>
            <p:cNvPr id="28" name="Google Shape;28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name="adj" fmla="val 102819"/>
              </a:avLst>
            </a:prstGeom>
            <a:solidFill>
              <a:srgbClr val="4F4F4F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30" name="Google Shape;30;p2"/>
          <p:cNvGrpSpPr/>
          <p:nvPr/>
        </p:nvGrpSpPr>
        <p:grpSpPr>
          <a:xfrm>
            <a:off x="3248850" y="7166275"/>
            <a:ext cx="4936034" cy="746350"/>
            <a:chOff x="0" y="3156075"/>
            <a:chExt cx="3530025" cy="746350"/>
          </a:xfrm>
        </p:grpSpPr>
        <p:sp>
          <p:nvSpPr>
            <p:cNvPr id="31" name="Google Shape;31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name="adj" fmla="val 102819"/>
              </a:avLst>
            </a:prstGeom>
            <a:solidFill>
              <a:srgbClr val="4F4F4F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33" name="Google Shape;33;p2"/>
          <p:cNvSpPr txBox="1"/>
          <p:nvPr/>
        </p:nvSpPr>
        <p:spPr>
          <a:xfrm>
            <a:off x="188700" y="3410750"/>
            <a:ext cx="3074400" cy="4632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Key Insights </a:t>
            </a:r>
            <a:endParaRPr sz="1900">
              <a:solidFill>
                <a:schemeClr val="lt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34" name="Google Shape;34;p2"/>
          <p:cNvSpPr txBox="1"/>
          <p:nvPr/>
        </p:nvSpPr>
        <p:spPr>
          <a:xfrm>
            <a:off x="3263100" y="2852500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Details </a:t>
            </a:r>
            <a:endParaRPr sz="1900">
              <a:solidFill>
                <a:schemeClr val="lt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35" name="Google Shape;35;p2"/>
          <p:cNvSpPr txBox="1"/>
          <p:nvPr/>
        </p:nvSpPr>
        <p:spPr>
          <a:xfrm>
            <a:off x="3263100" y="7164075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Next Steps </a:t>
            </a:r>
            <a:endParaRPr sz="1900">
              <a:solidFill>
                <a:schemeClr val="lt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grpSp>
        <p:nvGrpSpPr>
          <p:cNvPr id="36" name="Google Shape;36;p2"/>
          <p:cNvGrpSpPr/>
          <p:nvPr/>
        </p:nvGrpSpPr>
        <p:grpSpPr>
          <a:xfrm>
            <a:off x="172055" y="1468890"/>
            <a:ext cx="7434543" cy="62982"/>
            <a:chOff x="1890075" y="5241175"/>
            <a:chExt cx="4240556" cy="257700"/>
          </a:xfrm>
        </p:grpSpPr>
        <p:sp>
          <p:nvSpPr>
            <p:cNvPr id="37" name="Google Shape;37;p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8" name="Google Shape;38;p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9" name="Google Shape;39;p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40" name="Google Shape;40;p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41" name="Google Shape;41;p2"/>
          <p:cNvSpPr/>
          <p:nvPr/>
        </p:nvSpPr>
        <p:spPr>
          <a:xfrm>
            <a:off x="172050" y="2765600"/>
            <a:ext cx="3076800" cy="7293000"/>
          </a:xfrm>
          <a:prstGeom prst="roundRect">
            <a:avLst>
              <a:gd name="adj" fmla="val 0"/>
            </a:avLst>
          </a:prstGeom>
          <a:solidFill>
            <a:srgbClr val="CCCC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595959"/>
              </a:solidFill>
            </a:endParaRPr>
          </a:p>
        </p:txBody>
      </p:sp>
      <p:grpSp>
        <p:nvGrpSpPr>
          <p:cNvPr id="42" name="Google Shape;42;p2"/>
          <p:cNvGrpSpPr/>
          <p:nvPr/>
        </p:nvGrpSpPr>
        <p:grpSpPr>
          <a:xfrm>
            <a:off x="168930" y="2702615"/>
            <a:ext cx="7434543" cy="62982"/>
            <a:chOff x="1890075" y="5241175"/>
            <a:chExt cx="4240556" cy="257700"/>
          </a:xfrm>
        </p:grpSpPr>
        <p:sp>
          <p:nvSpPr>
            <p:cNvPr id="43" name="Google Shape;43;p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44" name="Google Shape;44;p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45" name="Google Shape;45;p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46" name="Google Shape;46;p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cxnSp>
        <p:nvCxnSpPr>
          <p:cNvPr id="47" name="Google Shape;47;p2"/>
          <p:cNvCxnSpPr>
            <a:stCxn id="37" idx="0"/>
          </p:cNvCxnSpPr>
          <p:nvPr/>
        </p:nvCxnSpPr>
        <p:spPr>
          <a:xfrm>
            <a:off x="172055" y="1500381"/>
            <a:ext cx="0" cy="85905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8" name="Google Shape;48;p2"/>
          <p:cNvCxnSpPr/>
          <p:nvPr/>
        </p:nvCxnSpPr>
        <p:spPr>
          <a:xfrm>
            <a:off x="7603480" y="1500381"/>
            <a:ext cx="0" cy="85905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49" name="Google Shape;49;p2"/>
          <p:cNvGrpSpPr/>
          <p:nvPr/>
        </p:nvGrpSpPr>
        <p:grpSpPr>
          <a:xfrm>
            <a:off x="0" y="3413775"/>
            <a:ext cx="3530025" cy="746350"/>
            <a:chOff x="0" y="3156075"/>
            <a:chExt cx="3530025" cy="746350"/>
          </a:xfrm>
        </p:grpSpPr>
        <p:sp>
          <p:nvSpPr>
            <p:cNvPr id="50" name="Google Shape;50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name="adj" fmla="val 102819"/>
              </a:avLst>
            </a:prstGeom>
            <a:solidFill>
              <a:srgbClr val="4F4F4F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51" name="Google Shape;51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52" name="Google Shape;52;p2"/>
          <p:cNvGrpSpPr/>
          <p:nvPr/>
        </p:nvGrpSpPr>
        <p:grpSpPr>
          <a:xfrm>
            <a:off x="3248850" y="2867100"/>
            <a:ext cx="4936034" cy="746350"/>
            <a:chOff x="0" y="3156075"/>
            <a:chExt cx="3530025" cy="746350"/>
          </a:xfrm>
        </p:grpSpPr>
        <p:sp>
          <p:nvSpPr>
            <p:cNvPr id="53" name="Google Shape;53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name="adj" fmla="val 102819"/>
              </a:avLst>
            </a:prstGeom>
            <a:solidFill>
              <a:srgbClr val="4F4F4F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54" name="Google Shape;54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55" name="Google Shape;55;p2"/>
          <p:cNvGrpSpPr/>
          <p:nvPr/>
        </p:nvGrpSpPr>
        <p:grpSpPr>
          <a:xfrm>
            <a:off x="3248850" y="7166275"/>
            <a:ext cx="4936034" cy="746350"/>
            <a:chOff x="0" y="3156075"/>
            <a:chExt cx="3530025" cy="746350"/>
          </a:xfrm>
        </p:grpSpPr>
        <p:sp>
          <p:nvSpPr>
            <p:cNvPr id="56" name="Google Shape;56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name="adj" fmla="val 102819"/>
              </a:avLst>
            </a:prstGeom>
            <a:solidFill>
              <a:srgbClr val="4F4F4F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57" name="Google Shape;57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58" name="Google Shape;58;p2"/>
          <p:cNvSpPr txBox="1"/>
          <p:nvPr/>
        </p:nvSpPr>
        <p:spPr>
          <a:xfrm>
            <a:off x="188700" y="3410750"/>
            <a:ext cx="3074400" cy="4632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EEEEEE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Key Insights </a:t>
            </a:r>
            <a:endParaRPr sz="1900">
              <a:solidFill>
                <a:srgbClr val="EEEEEE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59" name="Google Shape;59;p2"/>
          <p:cNvSpPr txBox="1"/>
          <p:nvPr/>
        </p:nvSpPr>
        <p:spPr>
          <a:xfrm>
            <a:off x="3263100" y="2852500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EEEEEE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Details </a:t>
            </a:r>
            <a:endParaRPr sz="1900">
              <a:solidFill>
                <a:srgbClr val="EEEEEE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60" name="Google Shape;60;p2"/>
          <p:cNvSpPr txBox="1"/>
          <p:nvPr/>
        </p:nvSpPr>
        <p:spPr>
          <a:xfrm>
            <a:off x="3263100" y="7164075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EEEEEE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Next Steps </a:t>
            </a:r>
            <a:endParaRPr sz="1900">
              <a:solidFill>
                <a:srgbClr val="EEEEEE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61" name="Google Shape;61;p2"/>
          <p:cNvSpPr txBox="1"/>
          <p:nvPr/>
        </p:nvSpPr>
        <p:spPr>
          <a:xfrm>
            <a:off x="159875" y="441000"/>
            <a:ext cx="7458900" cy="5079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b="1">
                <a:latin typeface="Google Sans"/>
                <a:ea typeface="Google Sans"/>
                <a:cs typeface="Google Sans"/>
                <a:sym typeface="Google Sans"/>
              </a:rPr>
              <a:t>Click here to edit title</a:t>
            </a:r>
            <a:endParaRPr sz="2100"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62" name="Google Shape;62;p2"/>
          <p:cNvSpPr txBox="1"/>
          <p:nvPr/>
        </p:nvSpPr>
        <p:spPr>
          <a:xfrm>
            <a:off x="1763100" y="948050"/>
            <a:ext cx="42462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200">
                <a:latin typeface="PT Sans Narrow"/>
                <a:ea typeface="PT Sans Narrow"/>
                <a:cs typeface="PT Sans Narrow"/>
                <a:sym typeface="PT Sans Narrow"/>
              </a:rPr>
              <a:t>Click here to edit subtitle</a:t>
            </a:r>
            <a:endParaRPr sz="1200">
              <a:solidFill>
                <a:srgbClr val="000000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  <p:sp>
        <p:nvSpPr>
          <p:cNvPr id="63" name="Google Shape;63;p2"/>
          <p:cNvSpPr>
            <a:spLocks noGrp="1"/>
          </p:cNvSpPr>
          <p:nvPr>
            <p:ph type="pic" idx="2"/>
          </p:nvPr>
        </p:nvSpPr>
        <p:spPr>
          <a:xfrm>
            <a:off x="4583375" y="3389400"/>
            <a:ext cx="3035400" cy="2495700"/>
          </a:xfrm>
          <a:prstGeom prst="rect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4" name="Google Shape;64;p2"/>
          <p:cNvSpPr txBox="1"/>
          <p:nvPr/>
        </p:nvSpPr>
        <p:spPr>
          <a:xfrm>
            <a:off x="4541175" y="5895125"/>
            <a:ext cx="3074400" cy="2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62500" lnSpcReduction="20000"/>
          </a:bodyPr>
          <a:lstStyle/>
          <a:p>
            <a:pPr marL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i="1">
                <a:latin typeface="Lato"/>
                <a:ea typeface="Lato"/>
                <a:cs typeface="Lato"/>
                <a:sym typeface="Lato"/>
              </a:rPr>
              <a:t>Image Alt-Text Here</a:t>
            </a:r>
            <a:endParaRPr sz="1100" i="1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ayout 2">
  <p:cSld name="TITLE_1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6" name="Google Shape;66;p3"/>
          <p:cNvCxnSpPr/>
          <p:nvPr/>
        </p:nvCxnSpPr>
        <p:spPr>
          <a:xfrm>
            <a:off x="3049395" y="901911"/>
            <a:ext cx="0" cy="59244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7" name="Google Shape;67;p3"/>
          <p:cNvCxnSpPr>
            <a:stCxn id="68" idx="0"/>
          </p:cNvCxnSpPr>
          <p:nvPr/>
        </p:nvCxnSpPr>
        <p:spPr>
          <a:xfrm flipH="1">
            <a:off x="172045" y="903711"/>
            <a:ext cx="18300" cy="91872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69" name="Google Shape;69;p3"/>
          <p:cNvGrpSpPr/>
          <p:nvPr/>
        </p:nvGrpSpPr>
        <p:grpSpPr>
          <a:xfrm>
            <a:off x="190345" y="900758"/>
            <a:ext cx="7581747" cy="5906"/>
            <a:chOff x="1890075" y="5241175"/>
            <a:chExt cx="4240556" cy="257700"/>
          </a:xfrm>
        </p:grpSpPr>
        <p:sp>
          <p:nvSpPr>
            <p:cNvPr id="68" name="Google Shape;68;p3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0" name="Google Shape;70;p3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1" name="Google Shape;71;p3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2" name="Google Shape;72;p3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73" name="Google Shape;73;p3"/>
          <p:cNvGrpSpPr/>
          <p:nvPr/>
        </p:nvGrpSpPr>
        <p:grpSpPr>
          <a:xfrm>
            <a:off x="190320" y="931759"/>
            <a:ext cx="7581691" cy="5901"/>
            <a:chOff x="1890075" y="5241175"/>
            <a:chExt cx="4240556" cy="257700"/>
          </a:xfrm>
        </p:grpSpPr>
        <p:sp>
          <p:nvSpPr>
            <p:cNvPr id="74" name="Google Shape;74;p3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5" name="Google Shape;75;p3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6" name="Google Shape;76;p3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7" name="Google Shape;77;p3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78" name="Google Shape;78;p3"/>
          <p:cNvSpPr/>
          <p:nvPr/>
        </p:nvSpPr>
        <p:spPr>
          <a:xfrm rot="248910">
            <a:off x="7469568" y="-16320"/>
            <a:ext cx="1791494" cy="10540289"/>
          </a:xfrm>
          <a:prstGeom prst="rtTriangle">
            <a:avLst/>
          </a:prstGeom>
          <a:solidFill>
            <a:srgbClr val="B7B7B7"/>
          </a:solidFill>
          <a:ln w="9525" cap="flat" cmpd="sng">
            <a:solidFill>
              <a:srgbClr val="CFB99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CFB991"/>
              </a:solidFill>
            </a:endParaRPr>
          </a:p>
        </p:txBody>
      </p:sp>
      <p:sp>
        <p:nvSpPr>
          <p:cNvPr id="79" name="Google Shape;79;p3"/>
          <p:cNvSpPr>
            <a:spLocks noGrp="1"/>
          </p:cNvSpPr>
          <p:nvPr>
            <p:ph type="pic" idx="2"/>
          </p:nvPr>
        </p:nvSpPr>
        <p:spPr>
          <a:xfrm>
            <a:off x="3552088" y="1473363"/>
            <a:ext cx="3035400" cy="2495700"/>
          </a:xfrm>
          <a:prstGeom prst="rect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0" name="Google Shape;80;p3"/>
          <p:cNvSpPr txBox="1"/>
          <p:nvPr/>
        </p:nvSpPr>
        <p:spPr>
          <a:xfrm>
            <a:off x="510050" y="9659903"/>
            <a:ext cx="3081600" cy="2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62500" lnSpcReduction="20000"/>
          </a:bodyPr>
          <a:lstStyle/>
          <a:p>
            <a:pPr marL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100" i="1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1" name="Google Shape;81;p3"/>
          <p:cNvSpPr/>
          <p:nvPr/>
        </p:nvSpPr>
        <p:spPr>
          <a:xfrm>
            <a:off x="190350" y="7617450"/>
            <a:ext cx="7581600" cy="2264100"/>
          </a:xfrm>
          <a:prstGeom prst="rect">
            <a:avLst/>
          </a:prstGeom>
          <a:solidFill>
            <a:srgbClr val="CCCCCC"/>
          </a:solidFill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2" name="Google Shape;82;p3"/>
          <p:cNvCxnSpPr/>
          <p:nvPr/>
        </p:nvCxnSpPr>
        <p:spPr>
          <a:xfrm flipH="1">
            <a:off x="3028995" y="901911"/>
            <a:ext cx="20400" cy="88344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3" name="Google Shape;83;p3"/>
          <p:cNvCxnSpPr>
            <a:stCxn id="84" idx="0"/>
          </p:cNvCxnSpPr>
          <p:nvPr/>
        </p:nvCxnSpPr>
        <p:spPr>
          <a:xfrm flipH="1">
            <a:off x="172020" y="903608"/>
            <a:ext cx="18300" cy="91872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85" name="Google Shape;85;p3"/>
          <p:cNvGrpSpPr/>
          <p:nvPr/>
        </p:nvGrpSpPr>
        <p:grpSpPr>
          <a:xfrm>
            <a:off x="190320" y="900657"/>
            <a:ext cx="7581691" cy="5901"/>
            <a:chOff x="1890075" y="5241175"/>
            <a:chExt cx="4240556" cy="257700"/>
          </a:xfrm>
        </p:grpSpPr>
        <p:sp>
          <p:nvSpPr>
            <p:cNvPr id="84" name="Google Shape;84;p3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86" name="Google Shape;86;p3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87" name="Google Shape;87;p3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88" name="Google Shape;88;p3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89" name="Google Shape;89;p3"/>
          <p:cNvGrpSpPr/>
          <p:nvPr/>
        </p:nvGrpSpPr>
        <p:grpSpPr>
          <a:xfrm>
            <a:off x="190320" y="931759"/>
            <a:ext cx="7581691" cy="5901"/>
            <a:chOff x="1890075" y="5241175"/>
            <a:chExt cx="4240556" cy="257700"/>
          </a:xfrm>
        </p:grpSpPr>
        <p:sp>
          <p:nvSpPr>
            <p:cNvPr id="90" name="Google Shape;90;p3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91" name="Google Shape;91;p3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92" name="Google Shape;92;p3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93" name="Google Shape;93;p3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94" name="Google Shape;94;p3"/>
          <p:cNvSpPr/>
          <p:nvPr/>
        </p:nvSpPr>
        <p:spPr>
          <a:xfrm rot="248910">
            <a:off x="7469568" y="-16320"/>
            <a:ext cx="1791494" cy="10540289"/>
          </a:xfrm>
          <a:prstGeom prst="rtTriangle">
            <a:avLst/>
          </a:prstGeom>
          <a:solidFill>
            <a:srgbClr val="B7B7B7"/>
          </a:solidFill>
          <a:ln w="9525" cap="flat" cmpd="sng">
            <a:solidFill>
              <a:srgbClr val="CFB99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CFB991"/>
              </a:solidFill>
            </a:endParaRPr>
          </a:p>
        </p:txBody>
      </p:sp>
      <p:sp>
        <p:nvSpPr>
          <p:cNvPr id="95" name="Google Shape;95;p3"/>
          <p:cNvSpPr txBox="1"/>
          <p:nvPr/>
        </p:nvSpPr>
        <p:spPr>
          <a:xfrm>
            <a:off x="290394" y="934500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ISSUE / PROBLEM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96" name="Google Shape;96;p3"/>
          <p:cNvGrpSpPr/>
          <p:nvPr/>
        </p:nvGrpSpPr>
        <p:grpSpPr>
          <a:xfrm>
            <a:off x="172024" y="1040825"/>
            <a:ext cx="137818" cy="187200"/>
            <a:chOff x="507100" y="1997600"/>
            <a:chExt cx="158375" cy="187200"/>
          </a:xfrm>
        </p:grpSpPr>
        <p:sp>
          <p:nvSpPr>
            <p:cNvPr id="97" name="Google Shape;97;p3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name="adj" fmla="val 50000"/>
              </a:avLst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8;p3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name="adj" fmla="val 50000"/>
              </a:avLst>
            </a:prstGeom>
            <a:solidFill>
              <a:srgbClr val="0000FF"/>
            </a:solidFill>
            <a:ln w="9525" cap="flat" cmpd="sng">
              <a:solidFill>
                <a:srgbClr val="99999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9" name="Google Shape;99;p3"/>
          <p:cNvSpPr txBox="1"/>
          <p:nvPr/>
        </p:nvSpPr>
        <p:spPr>
          <a:xfrm>
            <a:off x="308719" y="2801400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RESPONSE 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100" name="Google Shape;100;p3"/>
          <p:cNvGrpSpPr/>
          <p:nvPr/>
        </p:nvGrpSpPr>
        <p:grpSpPr>
          <a:xfrm>
            <a:off x="190349" y="2907725"/>
            <a:ext cx="137818" cy="187200"/>
            <a:chOff x="507100" y="1540400"/>
            <a:chExt cx="158375" cy="187200"/>
          </a:xfrm>
        </p:grpSpPr>
        <p:sp>
          <p:nvSpPr>
            <p:cNvPr id="101" name="Google Shape;101;p3"/>
            <p:cNvSpPr/>
            <p:nvPr/>
          </p:nvSpPr>
          <p:spPr>
            <a:xfrm>
              <a:off x="529575" y="1540400"/>
              <a:ext cx="135900" cy="187200"/>
            </a:xfrm>
            <a:prstGeom prst="chevron">
              <a:avLst>
                <a:gd name="adj" fmla="val 50000"/>
              </a:avLst>
            </a:prstGeom>
            <a:solidFill>
              <a:srgbClr val="FF0000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3"/>
            <p:cNvSpPr/>
            <p:nvPr/>
          </p:nvSpPr>
          <p:spPr>
            <a:xfrm>
              <a:off x="507100" y="1559825"/>
              <a:ext cx="135900" cy="146700"/>
            </a:xfrm>
            <a:prstGeom prst="chevron">
              <a:avLst>
                <a:gd name="adj" fmla="val 50000"/>
              </a:avLst>
            </a:prstGeom>
            <a:solidFill>
              <a:srgbClr val="FF0000"/>
            </a:solidFill>
            <a:ln w="9525" cap="flat" cmpd="sng">
              <a:solidFill>
                <a:srgbClr val="99999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3" name="Google Shape;103;p3"/>
          <p:cNvSpPr txBox="1"/>
          <p:nvPr/>
        </p:nvSpPr>
        <p:spPr>
          <a:xfrm>
            <a:off x="290394" y="5399875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IMPACT  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104" name="Google Shape;104;p3"/>
          <p:cNvGrpSpPr/>
          <p:nvPr/>
        </p:nvGrpSpPr>
        <p:grpSpPr>
          <a:xfrm>
            <a:off x="172024" y="5506200"/>
            <a:ext cx="137818" cy="187200"/>
            <a:chOff x="507100" y="1997600"/>
            <a:chExt cx="158375" cy="187200"/>
          </a:xfrm>
        </p:grpSpPr>
        <p:sp>
          <p:nvSpPr>
            <p:cNvPr id="105" name="Google Shape;105;p3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name="adj" fmla="val 50000"/>
              </a:avLst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06;p3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name="adj" fmla="val 50000"/>
              </a:avLst>
            </a:prstGeom>
            <a:solidFill>
              <a:srgbClr val="FFFF00"/>
            </a:solidFill>
            <a:ln w="9525" cap="flat" cmpd="sng">
              <a:solidFill>
                <a:srgbClr val="99999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7" name="Google Shape;107;p3"/>
          <p:cNvSpPr txBox="1"/>
          <p:nvPr/>
        </p:nvSpPr>
        <p:spPr>
          <a:xfrm>
            <a:off x="-2480800" y="9126503"/>
            <a:ext cx="3081600" cy="2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62500" lnSpcReduction="20000"/>
          </a:bodyPr>
          <a:lstStyle/>
          <a:p>
            <a:pPr marL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100" i="1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8" name="Google Shape;108;p3"/>
          <p:cNvSpPr txBox="1"/>
          <p:nvPr/>
        </p:nvSpPr>
        <p:spPr>
          <a:xfrm>
            <a:off x="315596" y="7502355"/>
            <a:ext cx="62733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KEY INSIGHTS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109" name="Google Shape;109;p3"/>
          <p:cNvGrpSpPr/>
          <p:nvPr/>
        </p:nvGrpSpPr>
        <p:grpSpPr>
          <a:xfrm>
            <a:off x="172024" y="7607808"/>
            <a:ext cx="137818" cy="187200"/>
            <a:chOff x="507100" y="1997600"/>
            <a:chExt cx="158375" cy="187200"/>
          </a:xfrm>
        </p:grpSpPr>
        <p:sp>
          <p:nvSpPr>
            <p:cNvPr id="110" name="Google Shape;110;p3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name="adj" fmla="val 50000"/>
              </a:avLst>
            </a:prstGeom>
            <a:solidFill>
              <a:srgbClr val="38761D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3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name="adj" fmla="val 50000"/>
              </a:avLst>
            </a:prstGeom>
            <a:solidFill>
              <a:srgbClr val="38761D"/>
            </a:solidFill>
            <a:ln w="9525" cap="flat" cmpd="sng">
              <a:solidFill>
                <a:srgbClr val="99999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2" name="Google Shape;112;p3"/>
          <p:cNvSpPr>
            <a:spLocks noGrp="1"/>
          </p:cNvSpPr>
          <p:nvPr>
            <p:ph type="pic" idx="3"/>
          </p:nvPr>
        </p:nvSpPr>
        <p:spPr>
          <a:xfrm>
            <a:off x="4054775" y="4659950"/>
            <a:ext cx="3035400" cy="2495700"/>
          </a:xfrm>
          <a:prstGeom prst="rect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3" name="Google Shape;113;p3"/>
          <p:cNvSpPr txBox="1"/>
          <p:nvPr/>
        </p:nvSpPr>
        <p:spPr>
          <a:xfrm>
            <a:off x="159875" y="60000"/>
            <a:ext cx="7458900" cy="5079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b="1">
                <a:latin typeface="Google Sans"/>
                <a:ea typeface="Google Sans"/>
                <a:cs typeface="Google Sans"/>
                <a:sym typeface="Google Sans"/>
              </a:rPr>
              <a:t>Click here to edit title</a:t>
            </a:r>
            <a:endParaRPr sz="2100"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14" name="Google Shape;114;p3"/>
          <p:cNvSpPr txBox="1"/>
          <p:nvPr/>
        </p:nvSpPr>
        <p:spPr>
          <a:xfrm>
            <a:off x="1763100" y="490850"/>
            <a:ext cx="42462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200">
                <a:latin typeface="PT Sans Narrow"/>
                <a:ea typeface="PT Sans Narrow"/>
                <a:cs typeface="PT Sans Narrow"/>
                <a:sym typeface="PT Sans Narrow"/>
              </a:rPr>
              <a:t>Click here to edit subtitle</a:t>
            </a:r>
            <a:endParaRPr sz="1200">
              <a:solidFill>
                <a:srgbClr val="000000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  <p:sp>
        <p:nvSpPr>
          <p:cNvPr id="115" name="Google Shape;115;p3"/>
          <p:cNvSpPr txBox="1"/>
          <p:nvPr/>
        </p:nvSpPr>
        <p:spPr>
          <a:xfrm>
            <a:off x="3483688" y="4038750"/>
            <a:ext cx="3172200" cy="2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62500" lnSpcReduction="20000"/>
          </a:bodyPr>
          <a:lstStyle/>
          <a:p>
            <a:pPr marL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i="1">
                <a:latin typeface="Lato"/>
                <a:ea typeface="Lato"/>
                <a:cs typeface="Lato"/>
                <a:sym typeface="Lato"/>
              </a:rPr>
              <a:t>Image Alt-Text Here</a:t>
            </a:r>
            <a:endParaRPr sz="1100" i="1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16" name="Google Shape;116;p3"/>
          <p:cNvSpPr txBox="1"/>
          <p:nvPr/>
        </p:nvSpPr>
        <p:spPr>
          <a:xfrm>
            <a:off x="3986375" y="7186500"/>
            <a:ext cx="3172200" cy="2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62500" lnSpcReduction="20000"/>
          </a:bodyPr>
          <a:lstStyle/>
          <a:p>
            <a:pPr marL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i="1">
                <a:latin typeface="Lato"/>
                <a:ea typeface="Lato"/>
                <a:cs typeface="Lato"/>
                <a:sym typeface="Lato"/>
              </a:rPr>
              <a:t>Image Alt-Text Here</a:t>
            </a:r>
            <a:endParaRPr sz="1100" i="1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ayout 3">
  <p:cSld name="CUSTOM_2_1"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8" name="Google Shape;118;p4"/>
          <p:cNvCxnSpPr/>
          <p:nvPr/>
        </p:nvCxnSpPr>
        <p:spPr>
          <a:xfrm>
            <a:off x="417963" y="311025"/>
            <a:ext cx="28200" cy="877710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19" name="Google Shape;119;p4"/>
          <p:cNvGrpSpPr/>
          <p:nvPr/>
        </p:nvGrpSpPr>
        <p:grpSpPr>
          <a:xfrm>
            <a:off x="404725" y="1300475"/>
            <a:ext cx="6908400" cy="72025"/>
            <a:chOff x="404725" y="1681475"/>
            <a:chExt cx="6908400" cy="72025"/>
          </a:xfrm>
        </p:grpSpPr>
        <p:cxnSp>
          <p:nvCxnSpPr>
            <p:cNvPr id="120" name="Google Shape;120;p4"/>
            <p:cNvCxnSpPr/>
            <p:nvPr/>
          </p:nvCxnSpPr>
          <p:spPr>
            <a:xfrm rot="10800000" flipH="1">
              <a:off x="404725" y="1681475"/>
              <a:ext cx="6908400" cy="16800"/>
            </a:xfrm>
            <a:prstGeom prst="straightConnector1">
              <a:avLst/>
            </a:prstGeom>
            <a:noFill/>
            <a:ln w="38100" cap="flat" cmpd="sng">
              <a:solidFill>
                <a:srgbClr val="666666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21" name="Google Shape;121;p4"/>
            <p:cNvCxnSpPr/>
            <p:nvPr/>
          </p:nvCxnSpPr>
          <p:spPr>
            <a:xfrm rot="10800000" flipH="1">
              <a:off x="404725" y="1736700"/>
              <a:ext cx="6908400" cy="16800"/>
            </a:xfrm>
            <a:prstGeom prst="straightConnector1">
              <a:avLst/>
            </a:prstGeom>
            <a:noFill/>
            <a:ln w="38100" cap="flat" cmpd="sng">
              <a:solidFill>
                <a:srgbClr val="666666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cxnSp>
        <p:nvCxnSpPr>
          <p:cNvPr id="122" name="Google Shape;122;p4"/>
          <p:cNvCxnSpPr/>
          <p:nvPr/>
        </p:nvCxnSpPr>
        <p:spPr>
          <a:xfrm>
            <a:off x="7326238" y="6225"/>
            <a:ext cx="28200" cy="877710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3" name="Google Shape;123;p4"/>
          <p:cNvCxnSpPr/>
          <p:nvPr/>
        </p:nvCxnSpPr>
        <p:spPr>
          <a:xfrm rot="10800000">
            <a:off x="438150" y="3276600"/>
            <a:ext cx="6896100" cy="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4" name="Google Shape;124;p4"/>
          <p:cNvCxnSpPr/>
          <p:nvPr/>
        </p:nvCxnSpPr>
        <p:spPr>
          <a:xfrm>
            <a:off x="3861475" y="3505200"/>
            <a:ext cx="0" cy="561180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25" name="Google Shape;125;p4"/>
          <p:cNvGrpSpPr/>
          <p:nvPr/>
        </p:nvGrpSpPr>
        <p:grpSpPr>
          <a:xfrm>
            <a:off x="417975" y="1504250"/>
            <a:ext cx="2357775" cy="410125"/>
            <a:chOff x="417975" y="1885250"/>
            <a:chExt cx="2357775" cy="410125"/>
          </a:xfrm>
        </p:grpSpPr>
        <p:sp>
          <p:nvSpPr>
            <p:cNvPr id="126" name="Google Shape;126;p4"/>
            <p:cNvSpPr/>
            <p:nvPr/>
          </p:nvSpPr>
          <p:spPr>
            <a:xfrm>
              <a:off x="417975" y="1885250"/>
              <a:ext cx="2020800" cy="410100"/>
            </a:xfrm>
            <a:prstGeom prst="rect">
              <a:avLst/>
            </a:prstGeom>
            <a:solidFill>
              <a:srgbClr val="595959"/>
            </a:solidFill>
            <a:ln w="9525" cap="flat" cmpd="sng">
              <a:solidFill>
                <a:srgbClr val="0000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4"/>
            <p:cNvSpPr/>
            <p:nvPr/>
          </p:nvSpPr>
          <p:spPr>
            <a:xfrm rot="10800000">
              <a:off x="2236350" y="1885875"/>
              <a:ext cx="539400" cy="409500"/>
            </a:xfrm>
            <a:prstGeom prst="chevron">
              <a:avLst>
                <a:gd name="adj" fmla="val 50000"/>
              </a:avLst>
            </a:prstGeom>
            <a:solidFill>
              <a:srgbClr val="595959"/>
            </a:solidFill>
            <a:ln w="9525" cap="flat" cmpd="sng">
              <a:solidFill>
                <a:srgbClr val="0000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4"/>
            <p:cNvSpPr/>
            <p:nvPr/>
          </p:nvSpPr>
          <p:spPr>
            <a:xfrm>
              <a:off x="446175" y="1905300"/>
              <a:ext cx="1946700" cy="364200"/>
            </a:xfrm>
            <a:prstGeom prst="rect">
              <a:avLst/>
            </a:prstGeom>
            <a:solidFill>
              <a:srgbClr val="B7B7B7"/>
            </a:solidFill>
            <a:ln w="9525" cap="flat" cmpd="sng">
              <a:solidFill>
                <a:srgbClr val="0000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4"/>
            <p:cNvSpPr/>
            <p:nvPr/>
          </p:nvSpPr>
          <p:spPr>
            <a:xfrm rot="10800000">
              <a:off x="2198100" y="1906000"/>
              <a:ext cx="519600" cy="363600"/>
            </a:xfrm>
            <a:prstGeom prst="chevron">
              <a:avLst>
                <a:gd name="adj" fmla="val 50000"/>
              </a:avLst>
            </a:prstGeom>
            <a:solidFill>
              <a:srgbClr val="B7B7B7"/>
            </a:solidFill>
            <a:ln w="9525" cap="flat" cmpd="sng">
              <a:solidFill>
                <a:srgbClr val="0000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" name="Google Shape;130;p4"/>
          <p:cNvGrpSpPr/>
          <p:nvPr/>
        </p:nvGrpSpPr>
        <p:grpSpPr>
          <a:xfrm>
            <a:off x="417975" y="3276600"/>
            <a:ext cx="2357775" cy="410125"/>
            <a:chOff x="265575" y="3352800"/>
            <a:chExt cx="2357775" cy="410125"/>
          </a:xfrm>
        </p:grpSpPr>
        <p:sp>
          <p:nvSpPr>
            <p:cNvPr id="131" name="Google Shape;131;p4"/>
            <p:cNvSpPr/>
            <p:nvPr/>
          </p:nvSpPr>
          <p:spPr>
            <a:xfrm>
              <a:off x="265575" y="3352800"/>
              <a:ext cx="2020800" cy="410100"/>
            </a:xfrm>
            <a:prstGeom prst="rect">
              <a:avLst/>
            </a:prstGeom>
            <a:solidFill>
              <a:srgbClr val="595959"/>
            </a:solidFill>
            <a:ln w="9525" cap="flat" cmpd="sng">
              <a:solidFill>
                <a:srgbClr val="FF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32;p4"/>
            <p:cNvSpPr/>
            <p:nvPr/>
          </p:nvSpPr>
          <p:spPr>
            <a:xfrm rot="10800000">
              <a:off x="2083950" y="3353425"/>
              <a:ext cx="539400" cy="409500"/>
            </a:xfrm>
            <a:prstGeom prst="chevron">
              <a:avLst>
                <a:gd name="adj" fmla="val 50000"/>
              </a:avLst>
            </a:prstGeom>
            <a:solidFill>
              <a:srgbClr val="595959"/>
            </a:solidFill>
            <a:ln w="9525" cap="flat" cmpd="sng">
              <a:solidFill>
                <a:srgbClr val="FF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33;p4"/>
            <p:cNvSpPr/>
            <p:nvPr/>
          </p:nvSpPr>
          <p:spPr>
            <a:xfrm>
              <a:off x="293775" y="3372850"/>
              <a:ext cx="1946700" cy="364200"/>
            </a:xfrm>
            <a:prstGeom prst="rect">
              <a:avLst/>
            </a:prstGeom>
            <a:solidFill>
              <a:srgbClr val="B7B7B7"/>
            </a:solidFill>
            <a:ln w="9525" cap="flat" cmpd="sng">
              <a:solidFill>
                <a:srgbClr val="FF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34;p4"/>
            <p:cNvSpPr/>
            <p:nvPr/>
          </p:nvSpPr>
          <p:spPr>
            <a:xfrm rot="10800000">
              <a:off x="2045700" y="3373550"/>
              <a:ext cx="519600" cy="363600"/>
            </a:xfrm>
            <a:prstGeom prst="chevron">
              <a:avLst>
                <a:gd name="adj" fmla="val 50000"/>
              </a:avLst>
            </a:prstGeom>
            <a:solidFill>
              <a:srgbClr val="B7B7B7"/>
            </a:solidFill>
            <a:ln w="9525" cap="flat" cmpd="sng">
              <a:solidFill>
                <a:srgbClr val="FF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" name="Google Shape;135;p4"/>
          <p:cNvGrpSpPr/>
          <p:nvPr/>
        </p:nvGrpSpPr>
        <p:grpSpPr>
          <a:xfrm>
            <a:off x="3872044" y="3276600"/>
            <a:ext cx="2747987" cy="410125"/>
            <a:chOff x="3567313" y="3200400"/>
            <a:chExt cx="2357775" cy="410125"/>
          </a:xfrm>
        </p:grpSpPr>
        <p:sp>
          <p:nvSpPr>
            <p:cNvPr id="136" name="Google Shape;136;p4"/>
            <p:cNvSpPr/>
            <p:nvPr/>
          </p:nvSpPr>
          <p:spPr>
            <a:xfrm>
              <a:off x="3567313" y="3200400"/>
              <a:ext cx="2020800" cy="410100"/>
            </a:xfrm>
            <a:prstGeom prst="rect">
              <a:avLst/>
            </a:prstGeom>
            <a:solidFill>
              <a:srgbClr val="595959"/>
            </a:solidFill>
            <a:ln w="9525" cap="flat" cmpd="sng">
              <a:solidFill>
                <a:srgbClr val="FFFF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37;p4"/>
            <p:cNvSpPr/>
            <p:nvPr/>
          </p:nvSpPr>
          <p:spPr>
            <a:xfrm rot="10800000">
              <a:off x="5385688" y="3201025"/>
              <a:ext cx="539400" cy="409500"/>
            </a:xfrm>
            <a:prstGeom prst="chevron">
              <a:avLst>
                <a:gd name="adj" fmla="val 50000"/>
              </a:avLst>
            </a:prstGeom>
            <a:solidFill>
              <a:srgbClr val="595959"/>
            </a:solidFill>
            <a:ln w="9525" cap="flat" cmpd="sng">
              <a:solidFill>
                <a:srgbClr val="FFFF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38;p4"/>
            <p:cNvSpPr/>
            <p:nvPr/>
          </p:nvSpPr>
          <p:spPr>
            <a:xfrm>
              <a:off x="3595513" y="3220450"/>
              <a:ext cx="1946700" cy="364200"/>
            </a:xfrm>
            <a:prstGeom prst="rect">
              <a:avLst/>
            </a:prstGeom>
            <a:solidFill>
              <a:srgbClr val="B7B7B7"/>
            </a:solidFill>
            <a:ln w="9525" cap="flat" cmpd="sng">
              <a:solidFill>
                <a:srgbClr val="FFFF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39;p4"/>
            <p:cNvSpPr/>
            <p:nvPr/>
          </p:nvSpPr>
          <p:spPr>
            <a:xfrm rot="10800000">
              <a:off x="5393639" y="3221150"/>
              <a:ext cx="473400" cy="363600"/>
            </a:xfrm>
            <a:prstGeom prst="chevron">
              <a:avLst>
                <a:gd name="adj" fmla="val 50000"/>
              </a:avLst>
            </a:prstGeom>
            <a:solidFill>
              <a:srgbClr val="B7B7B7"/>
            </a:solidFill>
            <a:ln w="9525" cap="flat" cmpd="sng">
              <a:solidFill>
                <a:srgbClr val="FFFF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0" name="Google Shape;140;p4"/>
          <p:cNvGrpSpPr/>
          <p:nvPr/>
        </p:nvGrpSpPr>
        <p:grpSpPr>
          <a:xfrm>
            <a:off x="417963" y="6597750"/>
            <a:ext cx="2357775" cy="410125"/>
            <a:chOff x="-39237" y="6140550"/>
            <a:chExt cx="2357775" cy="410125"/>
          </a:xfrm>
        </p:grpSpPr>
        <p:sp>
          <p:nvSpPr>
            <p:cNvPr id="141" name="Google Shape;141;p4"/>
            <p:cNvSpPr/>
            <p:nvPr/>
          </p:nvSpPr>
          <p:spPr>
            <a:xfrm>
              <a:off x="-39237" y="6140550"/>
              <a:ext cx="2020800" cy="410100"/>
            </a:xfrm>
            <a:prstGeom prst="rect">
              <a:avLst/>
            </a:prstGeom>
            <a:solidFill>
              <a:srgbClr val="595959"/>
            </a:solidFill>
            <a:ln w="9525" cap="flat" cmpd="sng">
              <a:solidFill>
                <a:srgbClr val="38761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4"/>
            <p:cNvSpPr/>
            <p:nvPr/>
          </p:nvSpPr>
          <p:spPr>
            <a:xfrm rot="10800000">
              <a:off x="1779138" y="6141175"/>
              <a:ext cx="539400" cy="409500"/>
            </a:xfrm>
            <a:prstGeom prst="chevron">
              <a:avLst>
                <a:gd name="adj" fmla="val 50000"/>
              </a:avLst>
            </a:prstGeom>
            <a:solidFill>
              <a:srgbClr val="595959"/>
            </a:solidFill>
            <a:ln w="9525" cap="flat" cmpd="sng">
              <a:solidFill>
                <a:srgbClr val="38761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4"/>
            <p:cNvSpPr/>
            <p:nvPr/>
          </p:nvSpPr>
          <p:spPr>
            <a:xfrm>
              <a:off x="-11037" y="6160600"/>
              <a:ext cx="1946700" cy="364200"/>
            </a:xfrm>
            <a:prstGeom prst="rect">
              <a:avLst/>
            </a:prstGeom>
            <a:solidFill>
              <a:srgbClr val="B7B7B7"/>
            </a:solidFill>
            <a:ln w="9525" cap="flat" cmpd="sng">
              <a:solidFill>
                <a:srgbClr val="38761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4"/>
            <p:cNvSpPr/>
            <p:nvPr/>
          </p:nvSpPr>
          <p:spPr>
            <a:xfrm rot="10800000">
              <a:off x="1740888" y="6161300"/>
              <a:ext cx="519600" cy="363600"/>
            </a:xfrm>
            <a:prstGeom prst="chevron">
              <a:avLst>
                <a:gd name="adj" fmla="val 50000"/>
              </a:avLst>
            </a:prstGeom>
            <a:solidFill>
              <a:srgbClr val="B7B7B7"/>
            </a:solidFill>
            <a:ln w="9525" cap="flat" cmpd="sng">
              <a:solidFill>
                <a:srgbClr val="38761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5" name="Google Shape;145;p4"/>
          <p:cNvSpPr txBox="1"/>
          <p:nvPr/>
        </p:nvSpPr>
        <p:spPr>
          <a:xfrm>
            <a:off x="402100" y="1527525"/>
            <a:ext cx="19473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Google Sans"/>
                <a:ea typeface="Google Sans"/>
                <a:cs typeface="Google Sans"/>
                <a:sym typeface="Google Sans"/>
              </a:rPr>
              <a:t>OVERVIEW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46" name="Google Shape;146;p4"/>
          <p:cNvSpPr txBox="1"/>
          <p:nvPr/>
        </p:nvSpPr>
        <p:spPr>
          <a:xfrm>
            <a:off x="476200" y="3276599"/>
            <a:ext cx="17991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Google Sans"/>
                <a:ea typeface="Google Sans"/>
                <a:cs typeface="Google Sans"/>
                <a:sym typeface="Google Sans"/>
              </a:rPr>
              <a:t>PROJECT STATUS 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47" name="Google Shape;147;p4"/>
          <p:cNvSpPr txBox="1"/>
          <p:nvPr/>
        </p:nvSpPr>
        <p:spPr>
          <a:xfrm>
            <a:off x="623225" y="6602713"/>
            <a:ext cx="19473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Google Sans"/>
                <a:ea typeface="Google Sans"/>
                <a:cs typeface="Google Sans"/>
                <a:sym typeface="Google Sans"/>
              </a:rPr>
              <a:t>NEXT STEPS 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48" name="Google Shape;148;p4"/>
          <p:cNvSpPr txBox="1"/>
          <p:nvPr/>
        </p:nvSpPr>
        <p:spPr>
          <a:xfrm>
            <a:off x="3848750" y="3276600"/>
            <a:ext cx="16734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Google Sans"/>
                <a:ea typeface="Google Sans"/>
                <a:cs typeface="Google Sans"/>
                <a:sym typeface="Google Sans"/>
              </a:rPr>
              <a:t>KEY INSIGHTS 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49" name="Google Shape;149;p4"/>
          <p:cNvSpPr txBox="1"/>
          <p:nvPr/>
        </p:nvSpPr>
        <p:spPr>
          <a:xfrm>
            <a:off x="413425" y="1939675"/>
            <a:ext cx="6896100" cy="102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endParaRPr sz="1200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50" name="Google Shape;150;p4"/>
          <p:cNvSpPr txBox="1"/>
          <p:nvPr/>
        </p:nvSpPr>
        <p:spPr>
          <a:xfrm>
            <a:off x="438138" y="3915350"/>
            <a:ext cx="3108300" cy="237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150" tIns="91425" rIns="91425" bIns="91425" anchor="t" anchorCtr="0">
            <a:norm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endParaRPr sz="1200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51" name="Google Shape;151;p4"/>
          <p:cNvSpPr txBox="1"/>
          <p:nvPr/>
        </p:nvSpPr>
        <p:spPr>
          <a:xfrm>
            <a:off x="438150" y="7050750"/>
            <a:ext cx="3108300" cy="225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150" tIns="91425" rIns="91425" bIns="91425" anchor="t" anchorCtr="0">
            <a:norm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endParaRPr sz="1200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52" name="Google Shape;152;p4"/>
          <p:cNvSpPr txBox="1"/>
          <p:nvPr/>
        </p:nvSpPr>
        <p:spPr>
          <a:xfrm>
            <a:off x="3905525" y="4039263"/>
            <a:ext cx="3219000" cy="260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150" tIns="91425" rIns="91425" bIns="91425" anchor="t" anchorCtr="0">
            <a:norm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endParaRPr sz="1200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53" name="Google Shape;153;p4"/>
          <p:cNvSpPr txBox="1"/>
          <p:nvPr/>
        </p:nvSpPr>
        <p:spPr>
          <a:xfrm>
            <a:off x="4183575" y="9228125"/>
            <a:ext cx="3086700" cy="2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25000" lnSpcReduction="20000"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endParaRPr sz="1100" i="1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54" name="Google Shape;154;p4"/>
          <p:cNvSpPr txBox="1"/>
          <p:nvPr/>
        </p:nvSpPr>
        <p:spPr>
          <a:xfrm>
            <a:off x="159875" y="441000"/>
            <a:ext cx="7458900" cy="5079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b="1">
                <a:latin typeface="Google Sans"/>
                <a:ea typeface="Google Sans"/>
                <a:cs typeface="Google Sans"/>
                <a:sym typeface="Google Sans"/>
              </a:rPr>
              <a:t>Click here to edit title</a:t>
            </a:r>
            <a:endParaRPr sz="2100"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55" name="Google Shape;155;p4"/>
          <p:cNvSpPr txBox="1"/>
          <p:nvPr/>
        </p:nvSpPr>
        <p:spPr>
          <a:xfrm>
            <a:off x="1763100" y="948050"/>
            <a:ext cx="42462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200">
                <a:latin typeface="PT Sans Narrow"/>
                <a:ea typeface="PT Sans Narrow"/>
                <a:cs typeface="PT Sans Narrow"/>
                <a:sym typeface="PT Sans Narrow"/>
              </a:rPr>
              <a:t>Click here to edit subtitle</a:t>
            </a:r>
            <a:endParaRPr sz="1200">
              <a:solidFill>
                <a:srgbClr val="000000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  <p:sp>
        <p:nvSpPr>
          <p:cNvPr id="156" name="Google Shape;156;p4"/>
          <p:cNvSpPr>
            <a:spLocks noGrp="1"/>
          </p:cNvSpPr>
          <p:nvPr>
            <p:ph type="pic" idx="2"/>
          </p:nvPr>
        </p:nvSpPr>
        <p:spPr>
          <a:xfrm>
            <a:off x="4076163" y="6199700"/>
            <a:ext cx="3035400" cy="2495700"/>
          </a:xfrm>
          <a:prstGeom prst="rect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57" name="Google Shape;157;p4"/>
          <p:cNvSpPr txBox="1"/>
          <p:nvPr/>
        </p:nvSpPr>
        <p:spPr>
          <a:xfrm>
            <a:off x="4007763" y="8695400"/>
            <a:ext cx="3172200" cy="2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62500" lnSpcReduction="20000"/>
          </a:bodyPr>
          <a:lstStyle/>
          <a:p>
            <a:pPr marL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i="1">
                <a:latin typeface="Lato"/>
                <a:ea typeface="Lato"/>
                <a:cs typeface="Lato"/>
                <a:sym typeface="Lato"/>
              </a:rPr>
              <a:t>Image Alt-Text Here</a:t>
            </a:r>
            <a:endParaRPr sz="1100" i="1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255">
          <p15:clr>
            <a:srgbClr val="FA7B17"/>
          </p15:clr>
        </p15:guide>
        <p15:guide id="2" orient="horz" pos="2922">
          <p15:clr>
            <a:srgbClr val="FA7B17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ayout 4">
  <p:cSld name="CUSTOM"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5"/>
          <p:cNvSpPr/>
          <p:nvPr/>
        </p:nvSpPr>
        <p:spPr>
          <a:xfrm flipH="1">
            <a:off x="2748900" y="9168075"/>
            <a:ext cx="5023500" cy="890400"/>
          </a:xfrm>
          <a:prstGeom prst="rtTriangle">
            <a:avLst/>
          </a:prstGeom>
          <a:solidFill>
            <a:srgbClr val="4285F4"/>
          </a:solidFill>
          <a:ln w="9525" cap="flat" cmpd="sng">
            <a:solidFill>
              <a:srgbClr val="4285F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60" name="Google Shape;160;p5"/>
          <p:cNvSpPr/>
          <p:nvPr/>
        </p:nvSpPr>
        <p:spPr>
          <a:xfrm>
            <a:off x="0" y="9168075"/>
            <a:ext cx="4138800" cy="890400"/>
          </a:xfrm>
          <a:prstGeom prst="rtTriangle">
            <a:avLst/>
          </a:prstGeom>
          <a:solidFill>
            <a:srgbClr val="DB4437"/>
          </a:solidFill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grpSp>
        <p:nvGrpSpPr>
          <p:cNvPr id="161" name="Google Shape;161;p5"/>
          <p:cNvGrpSpPr/>
          <p:nvPr/>
        </p:nvGrpSpPr>
        <p:grpSpPr>
          <a:xfrm>
            <a:off x="95351" y="1392509"/>
            <a:ext cx="7581691" cy="5901"/>
            <a:chOff x="1890075" y="5241175"/>
            <a:chExt cx="4240556" cy="257700"/>
          </a:xfrm>
        </p:grpSpPr>
        <p:sp>
          <p:nvSpPr>
            <p:cNvPr id="162" name="Google Shape;162;p5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63" name="Google Shape;163;p5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64" name="Google Shape;164;p5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65" name="Google Shape;165;p5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166" name="Google Shape;166;p5"/>
          <p:cNvGrpSpPr/>
          <p:nvPr/>
        </p:nvGrpSpPr>
        <p:grpSpPr>
          <a:xfrm>
            <a:off x="95351" y="4542984"/>
            <a:ext cx="7581691" cy="5901"/>
            <a:chOff x="1890075" y="5241175"/>
            <a:chExt cx="4240556" cy="257700"/>
          </a:xfrm>
        </p:grpSpPr>
        <p:sp>
          <p:nvSpPr>
            <p:cNvPr id="167" name="Google Shape;167;p5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68" name="Google Shape;168;p5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69" name="Google Shape;169;p5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70" name="Google Shape;170;p5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171" name="Google Shape;171;p5"/>
          <p:cNvSpPr/>
          <p:nvPr/>
        </p:nvSpPr>
        <p:spPr>
          <a:xfrm>
            <a:off x="432000" y="1624350"/>
            <a:ext cx="1598400" cy="269100"/>
          </a:xfrm>
          <a:prstGeom prst="rect">
            <a:avLst/>
          </a:prstGeom>
          <a:solidFill>
            <a:srgbClr val="4285F4"/>
          </a:solidFill>
          <a:ln w="9525" cap="flat" cmpd="sng">
            <a:solidFill>
              <a:srgbClr val="4285F4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EEEEEE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Overview 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72" name="Google Shape;172;p5"/>
          <p:cNvSpPr/>
          <p:nvPr/>
        </p:nvSpPr>
        <p:spPr>
          <a:xfrm>
            <a:off x="432000" y="2620004"/>
            <a:ext cx="1598400" cy="285000"/>
          </a:xfrm>
          <a:prstGeom prst="rect">
            <a:avLst/>
          </a:prstGeom>
          <a:solidFill>
            <a:srgbClr val="DB4437"/>
          </a:solidFill>
          <a:ln w="9525" cap="flat" cmpd="sng">
            <a:solidFill>
              <a:srgbClr val="DB443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Problem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73" name="Google Shape;173;p5"/>
          <p:cNvSpPr/>
          <p:nvPr/>
        </p:nvSpPr>
        <p:spPr>
          <a:xfrm>
            <a:off x="432000" y="3615673"/>
            <a:ext cx="1598400" cy="269100"/>
          </a:xfrm>
          <a:prstGeom prst="rect">
            <a:avLst/>
          </a:prstGeom>
          <a:solidFill>
            <a:srgbClr val="F4B400"/>
          </a:solidFill>
          <a:ln w="9525" cap="flat" cmpd="sng">
            <a:solidFill>
              <a:srgbClr val="F4B4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Solution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74" name="Google Shape;174;p5"/>
          <p:cNvSpPr/>
          <p:nvPr/>
        </p:nvSpPr>
        <p:spPr>
          <a:xfrm>
            <a:off x="432000" y="4676196"/>
            <a:ext cx="1598400" cy="285000"/>
          </a:xfrm>
          <a:prstGeom prst="rect">
            <a:avLst/>
          </a:prstGeom>
          <a:solidFill>
            <a:srgbClr val="0F9D58"/>
          </a:solidFill>
          <a:ln w="9525" cap="flat" cmpd="sng">
            <a:solidFill>
              <a:srgbClr val="0F9D5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Details 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75" name="Google Shape;175;p5"/>
          <p:cNvSpPr/>
          <p:nvPr/>
        </p:nvSpPr>
        <p:spPr>
          <a:xfrm>
            <a:off x="432000" y="8296570"/>
            <a:ext cx="1598400" cy="269100"/>
          </a:xfrm>
          <a:prstGeom prst="rect">
            <a:avLst/>
          </a:prstGeom>
          <a:solidFill>
            <a:srgbClr val="4285F4"/>
          </a:solidFill>
          <a:ln w="9525" cap="flat" cmpd="sng">
            <a:solidFill>
              <a:srgbClr val="4285F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Next Steps 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grpSp>
        <p:nvGrpSpPr>
          <p:cNvPr id="176" name="Google Shape;176;p5"/>
          <p:cNvGrpSpPr/>
          <p:nvPr/>
        </p:nvGrpSpPr>
        <p:grpSpPr>
          <a:xfrm>
            <a:off x="95351" y="8200359"/>
            <a:ext cx="7581691" cy="5901"/>
            <a:chOff x="1890075" y="5241175"/>
            <a:chExt cx="4240556" cy="257700"/>
          </a:xfrm>
        </p:grpSpPr>
        <p:sp>
          <p:nvSpPr>
            <p:cNvPr id="177" name="Google Shape;177;p5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78" name="Google Shape;178;p5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79" name="Google Shape;179;p5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80" name="Google Shape;180;p5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181" name="Google Shape;181;p5"/>
          <p:cNvSpPr txBox="1"/>
          <p:nvPr/>
        </p:nvSpPr>
        <p:spPr>
          <a:xfrm>
            <a:off x="159875" y="441000"/>
            <a:ext cx="7458900" cy="5079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b="1">
                <a:latin typeface="Google Sans"/>
                <a:ea typeface="Google Sans"/>
                <a:cs typeface="Google Sans"/>
                <a:sym typeface="Google Sans"/>
              </a:rPr>
              <a:t>Click here to edit title</a:t>
            </a:r>
            <a:endParaRPr sz="2100"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82" name="Google Shape;182;p5"/>
          <p:cNvSpPr txBox="1"/>
          <p:nvPr/>
        </p:nvSpPr>
        <p:spPr>
          <a:xfrm>
            <a:off x="1763100" y="948050"/>
            <a:ext cx="42462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200">
                <a:latin typeface="PT Sans Narrow"/>
                <a:ea typeface="PT Sans Narrow"/>
                <a:cs typeface="PT Sans Narrow"/>
                <a:sym typeface="PT Sans Narrow"/>
              </a:rPr>
              <a:t>Click here to edit subtitle</a:t>
            </a:r>
            <a:endParaRPr sz="1200">
              <a:solidFill>
                <a:srgbClr val="000000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  <p:sp>
        <p:nvSpPr>
          <p:cNvPr id="183" name="Google Shape;183;p5"/>
          <p:cNvSpPr>
            <a:spLocks noGrp="1"/>
          </p:cNvSpPr>
          <p:nvPr>
            <p:ph type="pic" idx="2"/>
          </p:nvPr>
        </p:nvSpPr>
        <p:spPr>
          <a:xfrm>
            <a:off x="4394725" y="4961200"/>
            <a:ext cx="3035400" cy="2495700"/>
          </a:xfrm>
          <a:prstGeom prst="rect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84" name="Google Shape;184;p5"/>
          <p:cNvSpPr txBox="1"/>
          <p:nvPr/>
        </p:nvSpPr>
        <p:spPr>
          <a:xfrm>
            <a:off x="4326325" y="7456900"/>
            <a:ext cx="3172200" cy="2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62500" lnSpcReduction="20000"/>
          </a:bodyPr>
          <a:lstStyle/>
          <a:p>
            <a:pPr marL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i="1">
                <a:latin typeface="Lato"/>
                <a:ea typeface="Lato"/>
                <a:cs typeface="Lato"/>
                <a:sym typeface="Lato"/>
              </a:rPr>
              <a:t>Image Alt-Text Here</a:t>
            </a:r>
            <a:endParaRPr sz="1100" i="1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O NOT USE ">
  <p:cSld name="TITLE_2_1"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6"/>
          <p:cNvSpPr txBox="1"/>
          <p:nvPr/>
        </p:nvSpPr>
        <p:spPr>
          <a:xfrm>
            <a:off x="3993321" y="9367991"/>
            <a:ext cx="3693900" cy="73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Source:  Lorem ipsum dolor sit amet, consectetur adipiscing elit. Duis non erat sem</a:t>
            </a:r>
            <a:endParaRPr sz="6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187" name="Google Shape;187;p6"/>
          <p:cNvGrpSpPr/>
          <p:nvPr/>
        </p:nvGrpSpPr>
        <p:grpSpPr>
          <a:xfrm>
            <a:off x="-16250" y="9048087"/>
            <a:ext cx="7804900" cy="1072407"/>
            <a:chOff x="-19118" y="4617750"/>
            <a:chExt cx="9182236" cy="548378"/>
          </a:xfrm>
        </p:grpSpPr>
        <p:sp>
          <p:nvSpPr>
            <p:cNvPr id="188" name="Google Shape;188;p6"/>
            <p:cNvSpPr/>
            <p:nvPr/>
          </p:nvSpPr>
          <p:spPr>
            <a:xfrm flipH="1">
              <a:off x="19244" y="4617750"/>
              <a:ext cx="9143874" cy="548378"/>
            </a:xfrm>
            <a:custGeom>
              <a:avLst/>
              <a:gdLst/>
              <a:ahLst/>
              <a:cxnLst/>
              <a:rect l="l" t="t" r="r" b="b"/>
              <a:pathLst>
                <a:path w="367556" h="19840" extrusionOk="0">
                  <a:moveTo>
                    <a:pt x="0" y="19840"/>
                  </a:moveTo>
                  <a:lnTo>
                    <a:pt x="515" y="0"/>
                  </a:lnTo>
                  <a:lnTo>
                    <a:pt x="367556" y="11270"/>
                  </a:lnTo>
                  <a:lnTo>
                    <a:pt x="367044" y="18698"/>
                  </a:lnTo>
                  <a:close/>
                </a:path>
              </a:pathLst>
            </a:custGeom>
            <a:solidFill>
              <a:srgbClr val="4069DD"/>
            </a:solidFill>
            <a:ln>
              <a:noFill/>
            </a:ln>
          </p:spPr>
        </p:sp>
        <p:sp>
          <p:nvSpPr>
            <p:cNvPr id="189" name="Google Shape;189;p6"/>
            <p:cNvSpPr/>
            <p:nvPr/>
          </p:nvSpPr>
          <p:spPr>
            <a:xfrm flipH="1">
              <a:off x="-19118" y="4677825"/>
              <a:ext cx="4769786" cy="473975"/>
            </a:xfrm>
            <a:custGeom>
              <a:avLst/>
              <a:gdLst/>
              <a:ahLst/>
              <a:cxnLst/>
              <a:rect l="l" t="t" r="r" b="b"/>
              <a:pathLst>
                <a:path w="366343" h="18959" extrusionOk="0">
                  <a:moveTo>
                    <a:pt x="0" y="18521"/>
                  </a:moveTo>
                  <a:lnTo>
                    <a:pt x="366343" y="0"/>
                  </a:lnTo>
                  <a:lnTo>
                    <a:pt x="366052" y="18959"/>
                  </a:lnTo>
                  <a:close/>
                </a:path>
              </a:pathLst>
            </a:custGeom>
            <a:solidFill>
              <a:srgbClr val="448AFF"/>
            </a:solidFill>
            <a:ln>
              <a:noFill/>
            </a:ln>
          </p:spPr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- DO NOT USE">
  <p:cSld name="CUSTOM_1"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ayout 1" type="title">
  <p:cSld name="TITLE"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7" name="Google Shape;197;p9"/>
          <p:cNvGrpSpPr/>
          <p:nvPr/>
        </p:nvGrpSpPr>
        <p:grpSpPr>
          <a:xfrm>
            <a:off x="172055" y="1468890"/>
            <a:ext cx="7434543" cy="62982"/>
            <a:chOff x="1890075" y="5241175"/>
            <a:chExt cx="4240556" cy="257700"/>
          </a:xfrm>
        </p:grpSpPr>
        <p:sp>
          <p:nvSpPr>
            <p:cNvPr id="198" name="Google Shape;198;p9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99" name="Google Shape;199;p9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00" name="Google Shape;200;p9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01" name="Google Shape;201;p9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202" name="Google Shape;202;p9"/>
          <p:cNvSpPr/>
          <p:nvPr/>
        </p:nvSpPr>
        <p:spPr>
          <a:xfrm>
            <a:off x="172050" y="2765600"/>
            <a:ext cx="3076800" cy="7293000"/>
          </a:xfrm>
          <a:prstGeom prst="roundRect">
            <a:avLst>
              <a:gd name="adj" fmla="val 0"/>
            </a:avLst>
          </a:prstGeom>
          <a:solidFill>
            <a:srgbClr val="CCCC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2"/>
              </a:solidFill>
            </a:endParaRPr>
          </a:p>
        </p:txBody>
      </p:sp>
      <p:grpSp>
        <p:nvGrpSpPr>
          <p:cNvPr id="203" name="Google Shape;203;p9"/>
          <p:cNvGrpSpPr/>
          <p:nvPr/>
        </p:nvGrpSpPr>
        <p:grpSpPr>
          <a:xfrm>
            <a:off x="168930" y="2702615"/>
            <a:ext cx="7434543" cy="62982"/>
            <a:chOff x="1890075" y="5241175"/>
            <a:chExt cx="4240556" cy="257700"/>
          </a:xfrm>
        </p:grpSpPr>
        <p:sp>
          <p:nvSpPr>
            <p:cNvPr id="204" name="Google Shape;204;p9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05" name="Google Shape;205;p9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06" name="Google Shape;206;p9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07" name="Google Shape;207;p9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cxnSp>
        <p:nvCxnSpPr>
          <p:cNvPr id="208" name="Google Shape;208;p9"/>
          <p:cNvCxnSpPr>
            <a:stCxn id="198" idx="0"/>
          </p:cNvCxnSpPr>
          <p:nvPr/>
        </p:nvCxnSpPr>
        <p:spPr>
          <a:xfrm>
            <a:off x="172055" y="1500381"/>
            <a:ext cx="0" cy="85905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09" name="Google Shape;209;p9"/>
          <p:cNvCxnSpPr/>
          <p:nvPr/>
        </p:nvCxnSpPr>
        <p:spPr>
          <a:xfrm>
            <a:off x="7603480" y="1500381"/>
            <a:ext cx="0" cy="85905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210" name="Google Shape;210;p9"/>
          <p:cNvGrpSpPr/>
          <p:nvPr/>
        </p:nvGrpSpPr>
        <p:grpSpPr>
          <a:xfrm>
            <a:off x="0" y="3413775"/>
            <a:ext cx="3530025" cy="746350"/>
            <a:chOff x="0" y="3156075"/>
            <a:chExt cx="3530025" cy="746350"/>
          </a:xfrm>
        </p:grpSpPr>
        <p:sp>
          <p:nvSpPr>
            <p:cNvPr id="211" name="Google Shape;211;p9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name="adj" fmla="val 102819"/>
              </a:avLst>
            </a:prstGeom>
            <a:solidFill>
              <a:srgbClr val="4F4F4F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12" name="Google Shape;212;p9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213" name="Google Shape;213;p9"/>
          <p:cNvGrpSpPr/>
          <p:nvPr/>
        </p:nvGrpSpPr>
        <p:grpSpPr>
          <a:xfrm>
            <a:off x="3248850" y="2867100"/>
            <a:ext cx="4936034" cy="746350"/>
            <a:chOff x="0" y="3156075"/>
            <a:chExt cx="3530025" cy="746350"/>
          </a:xfrm>
        </p:grpSpPr>
        <p:sp>
          <p:nvSpPr>
            <p:cNvPr id="214" name="Google Shape;214;p9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name="adj" fmla="val 102819"/>
              </a:avLst>
            </a:prstGeom>
            <a:solidFill>
              <a:srgbClr val="4F4F4F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15" name="Google Shape;215;p9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216" name="Google Shape;216;p9"/>
          <p:cNvGrpSpPr/>
          <p:nvPr/>
        </p:nvGrpSpPr>
        <p:grpSpPr>
          <a:xfrm>
            <a:off x="3248850" y="7166275"/>
            <a:ext cx="4936034" cy="746350"/>
            <a:chOff x="0" y="3156075"/>
            <a:chExt cx="3530025" cy="746350"/>
          </a:xfrm>
        </p:grpSpPr>
        <p:sp>
          <p:nvSpPr>
            <p:cNvPr id="217" name="Google Shape;217;p9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name="adj" fmla="val 102819"/>
              </a:avLst>
            </a:prstGeom>
            <a:solidFill>
              <a:srgbClr val="4F4F4F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18" name="Google Shape;218;p9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219" name="Google Shape;219;p9"/>
          <p:cNvSpPr txBox="1"/>
          <p:nvPr/>
        </p:nvSpPr>
        <p:spPr>
          <a:xfrm>
            <a:off x="188700" y="3410750"/>
            <a:ext cx="3074400" cy="4632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Key Insights </a:t>
            </a:r>
            <a:endParaRPr sz="1900">
              <a:solidFill>
                <a:schemeClr val="lt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220" name="Google Shape;220;p9"/>
          <p:cNvSpPr txBox="1"/>
          <p:nvPr/>
        </p:nvSpPr>
        <p:spPr>
          <a:xfrm>
            <a:off x="3263100" y="2852500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Details </a:t>
            </a:r>
            <a:endParaRPr sz="1900">
              <a:solidFill>
                <a:schemeClr val="lt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221" name="Google Shape;221;p9"/>
          <p:cNvSpPr txBox="1"/>
          <p:nvPr/>
        </p:nvSpPr>
        <p:spPr>
          <a:xfrm>
            <a:off x="3263100" y="7164075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Next Steps </a:t>
            </a:r>
            <a:endParaRPr sz="1900">
              <a:solidFill>
                <a:schemeClr val="lt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grpSp>
        <p:nvGrpSpPr>
          <p:cNvPr id="222" name="Google Shape;222;p9"/>
          <p:cNvGrpSpPr/>
          <p:nvPr/>
        </p:nvGrpSpPr>
        <p:grpSpPr>
          <a:xfrm>
            <a:off x="172055" y="1468890"/>
            <a:ext cx="7434543" cy="62982"/>
            <a:chOff x="1890075" y="5241175"/>
            <a:chExt cx="4240556" cy="257700"/>
          </a:xfrm>
        </p:grpSpPr>
        <p:sp>
          <p:nvSpPr>
            <p:cNvPr id="223" name="Google Shape;223;p9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24" name="Google Shape;224;p9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25" name="Google Shape;225;p9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26" name="Google Shape;226;p9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227" name="Google Shape;227;p9"/>
          <p:cNvSpPr/>
          <p:nvPr/>
        </p:nvSpPr>
        <p:spPr>
          <a:xfrm>
            <a:off x="172050" y="2765600"/>
            <a:ext cx="3076800" cy="7293000"/>
          </a:xfrm>
          <a:prstGeom prst="roundRect">
            <a:avLst>
              <a:gd name="adj" fmla="val 0"/>
            </a:avLst>
          </a:prstGeom>
          <a:solidFill>
            <a:srgbClr val="CCCC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595959"/>
              </a:solidFill>
            </a:endParaRPr>
          </a:p>
        </p:txBody>
      </p:sp>
      <p:grpSp>
        <p:nvGrpSpPr>
          <p:cNvPr id="228" name="Google Shape;228;p9"/>
          <p:cNvGrpSpPr/>
          <p:nvPr/>
        </p:nvGrpSpPr>
        <p:grpSpPr>
          <a:xfrm>
            <a:off x="168930" y="2702615"/>
            <a:ext cx="7434543" cy="62982"/>
            <a:chOff x="1890075" y="5241175"/>
            <a:chExt cx="4240556" cy="257700"/>
          </a:xfrm>
        </p:grpSpPr>
        <p:sp>
          <p:nvSpPr>
            <p:cNvPr id="229" name="Google Shape;229;p9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30" name="Google Shape;230;p9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31" name="Google Shape;231;p9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32" name="Google Shape;232;p9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cxnSp>
        <p:nvCxnSpPr>
          <p:cNvPr id="233" name="Google Shape;233;p9"/>
          <p:cNvCxnSpPr>
            <a:stCxn id="223" idx="0"/>
          </p:cNvCxnSpPr>
          <p:nvPr/>
        </p:nvCxnSpPr>
        <p:spPr>
          <a:xfrm>
            <a:off x="172055" y="1500381"/>
            <a:ext cx="0" cy="85905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4" name="Google Shape;234;p9"/>
          <p:cNvCxnSpPr/>
          <p:nvPr/>
        </p:nvCxnSpPr>
        <p:spPr>
          <a:xfrm>
            <a:off x="7603480" y="1500381"/>
            <a:ext cx="0" cy="85905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235" name="Google Shape;235;p9"/>
          <p:cNvGrpSpPr/>
          <p:nvPr/>
        </p:nvGrpSpPr>
        <p:grpSpPr>
          <a:xfrm>
            <a:off x="0" y="3413775"/>
            <a:ext cx="3530025" cy="746350"/>
            <a:chOff x="0" y="3156075"/>
            <a:chExt cx="3530025" cy="746350"/>
          </a:xfrm>
        </p:grpSpPr>
        <p:sp>
          <p:nvSpPr>
            <p:cNvPr id="236" name="Google Shape;236;p9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name="adj" fmla="val 102819"/>
              </a:avLst>
            </a:prstGeom>
            <a:solidFill>
              <a:srgbClr val="4F4F4F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37" name="Google Shape;237;p9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238" name="Google Shape;238;p9"/>
          <p:cNvGrpSpPr/>
          <p:nvPr/>
        </p:nvGrpSpPr>
        <p:grpSpPr>
          <a:xfrm>
            <a:off x="3248850" y="2867100"/>
            <a:ext cx="4936034" cy="746350"/>
            <a:chOff x="0" y="3156075"/>
            <a:chExt cx="3530025" cy="746350"/>
          </a:xfrm>
        </p:grpSpPr>
        <p:sp>
          <p:nvSpPr>
            <p:cNvPr id="239" name="Google Shape;239;p9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name="adj" fmla="val 102819"/>
              </a:avLst>
            </a:prstGeom>
            <a:solidFill>
              <a:srgbClr val="4F4F4F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40" name="Google Shape;240;p9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241" name="Google Shape;241;p9"/>
          <p:cNvGrpSpPr/>
          <p:nvPr/>
        </p:nvGrpSpPr>
        <p:grpSpPr>
          <a:xfrm>
            <a:off x="3248850" y="7166275"/>
            <a:ext cx="4936034" cy="746350"/>
            <a:chOff x="0" y="3156075"/>
            <a:chExt cx="3530025" cy="746350"/>
          </a:xfrm>
        </p:grpSpPr>
        <p:sp>
          <p:nvSpPr>
            <p:cNvPr id="242" name="Google Shape;242;p9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name="adj" fmla="val 102819"/>
              </a:avLst>
            </a:prstGeom>
            <a:solidFill>
              <a:srgbClr val="4F4F4F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43" name="Google Shape;243;p9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244" name="Google Shape;244;p9"/>
          <p:cNvSpPr txBox="1"/>
          <p:nvPr/>
        </p:nvSpPr>
        <p:spPr>
          <a:xfrm>
            <a:off x="188700" y="3410750"/>
            <a:ext cx="3074400" cy="4632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EEEEEE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Key Insights </a:t>
            </a:r>
            <a:endParaRPr sz="1900">
              <a:solidFill>
                <a:srgbClr val="EEEEEE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245" name="Google Shape;245;p9"/>
          <p:cNvSpPr txBox="1"/>
          <p:nvPr/>
        </p:nvSpPr>
        <p:spPr>
          <a:xfrm>
            <a:off x="3263100" y="2852500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EEEEEE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Details </a:t>
            </a:r>
            <a:endParaRPr sz="1900">
              <a:solidFill>
                <a:srgbClr val="EEEEEE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246" name="Google Shape;246;p9"/>
          <p:cNvSpPr txBox="1"/>
          <p:nvPr/>
        </p:nvSpPr>
        <p:spPr>
          <a:xfrm>
            <a:off x="3263100" y="7164075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EEEEEE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Next Steps </a:t>
            </a:r>
            <a:endParaRPr sz="1900">
              <a:solidFill>
                <a:srgbClr val="EEEEEE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247" name="Google Shape;247;p9"/>
          <p:cNvSpPr>
            <a:spLocks noGrp="1"/>
          </p:cNvSpPr>
          <p:nvPr>
            <p:ph type="pic" idx="2"/>
          </p:nvPr>
        </p:nvSpPr>
        <p:spPr>
          <a:xfrm>
            <a:off x="4583375" y="3389400"/>
            <a:ext cx="3035400" cy="2495700"/>
          </a:xfrm>
          <a:prstGeom prst="rect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264945" y="870271"/>
            <a:ext cx="7242600" cy="111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oogle Sans SemiBold"/>
              <a:buNone/>
              <a:defRPr sz="2800">
                <a:solidFill>
                  <a:schemeClr val="dk1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264945" y="2253729"/>
            <a:ext cx="7242600" cy="668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oogle Sans"/>
              <a:buChar char="●"/>
              <a:defRPr sz="18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●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●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7201589" y="9119180"/>
            <a:ext cx="466500" cy="76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9" name="Google Shape;9;p1"/>
          <p:cNvSpPr txBox="1"/>
          <p:nvPr/>
        </p:nvSpPr>
        <p:spPr>
          <a:xfrm>
            <a:off x="3247350" y="1195375"/>
            <a:ext cx="44982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2"/>
              </a:solidFill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8"/>
          <p:cNvSpPr txBox="1">
            <a:spLocks noGrp="1"/>
          </p:cNvSpPr>
          <p:nvPr>
            <p:ph type="title"/>
          </p:nvPr>
        </p:nvSpPr>
        <p:spPr>
          <a:xfrm>
            <a:off x="264945" y="870271"/>
            <a:ext cx="7242600" cy="111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oogle Sans SemiBold"/>
              <a:buNone/>
              <a:defRPr sz="2800">
                <a:solidFill>
                  <a:schemeClr val="dk1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93" name="Google Shape;193;p8"/>
          <p:cNvSpPr txBox="1">
            <a:spLocks noGrp="1"/>
          </p:cNvSpPr>
          <p:nvPr>
            <p:ph type="body" idx="1"/>
          </p:nvPr>
        </p:nvSpPr>
        <p:spPr>
          <a:xfrm>
            <a:off x="264945" y="2253729"/>
            <a:ext cx="7242600" cy="668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oogle Sans"/>
              <a:buChar char="●"/>
              <a:defRPr sz="18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●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●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>
            <a:endParaRPr/>
          </a:p>
        </p:txBody>
      </p:sp>
      <p:sp>
        <p:nvSpPr>
          <p:cNvPr id="194" name="Google Shape;194;p8"/>
          <p:cNvSpPr txBox="1">
            <a:spLocks noGrp="1"/>
          </p:cNvSpPr>
          <p:nvPr>
            <p:ph type="sldNum" idx="12"/>
          </p:nvPr>
        </p:nvSpPr>
        <p:spPr>
          <a:xfrm>
            <a:off x="7201589" y="9119180"/>
            <a:ext cx="466500" cy="76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95" name="Google Shape;195;p8"/>
          <p:cNvSpPr txBox="1"/>
          <p:nvPr/>
        </p:nvSpPr>
        <p:spPr>
          <a:xfrm>
            <a:off x="3247350" y="1195375"/>
            <a:ext cx="44982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2"/>
              </a:solidFill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4" r:id="rId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0" name="Google Shape;420;p17"/>
          <p:cNvSpPr txBox="1"/>
          <p:nvPr/>
        </p:nvSpPr>
        <p:spPr>
          <a:xfrm>
            <a:off x="188699" y="1533300"/>
            <a:ext cx="7408425" cy="103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852"/>
              <a:buNone/>
            </a:pPr>
            <a:r>
              <a:rPr lang="en-US" sz="1375" dirty="0" err="1">
                <a:latin typeface="Google Sans SemiBold"/>
                <a:ea typeface="Google Sans SemiBold"/>
                <a:cs typeface="Google Sans SemiBold"/>
                <a:sym typeface="Google Sans SemiBold"/>
              </a:rPr>
              <a:t>TikTok</a:t>
            </a:r>
            <a:r>
              <a:rPr lang="en-US" sz="1375" dirty="0">
                <a:latin typeface="Google Sans SemiBold"/>
                <a:ea typeface="Google Sans SemiBold"/>
                <a:cs typeface="Google Sans SemiBold"/>
                <a:sym typeface="Google Sans SemiBold"/>
              </a:rPr>
              <a:t> is working on the development of a predictive model that can determine whether a video contains a claim or offers an opinion. With a successful prediction model, </a:t>
            </a:r>
            <a:r>
              <a:rPr lang="en-US" sz="1375" dirty="0" err="1">
                <a:latin typeface="Google Sans SemiBold"/>
                <a:ea typeface="Google Sans SemiBold"/>
                <a:cs typeface="Google Sans SemiBold"/>
                <a:sym typeface="Google Sans SemiBold"/>
              </a:rPr>
              <a:t>TikTok</a:t>
            </a:r>
            <a:r>
              <a:rPr lang="en-US" sz="1375" dirty="0">
                <a:latin typeface="Google Sans SemiBold"/>
                <a:ea typeface="Google Sans SemiBold"/>
                <a:cs typeface="Google Sans SemiBold"/>
                <a:sym typeface="Google Sans SemiBold"/>
              </a:rPr>
              <a:t> can reduce the backlog of user reports and prioritize them more. At this stage of the project </a:t>
            </a:r>
            <a:r>
              <a:rPr lang="en-US" sz="1375" dirty="0" err="1">
                <a:latin typeface="Google Sans SemiBold"/>
                <a:ea typeface="Google Sans SemiBold"/>
                <a:cs typeface="Google Sans SemiBold"/>
                <a:sym typeface="Google Sans SemiBold"/>
              </a:rPr>
              <a:t>TikTok</a:t>
            </a:r>
            <a:r>
              <a:rPr lang="en-US" sz="1375" dirty="0">
                <a:latin typeface="Google Sans SemiBold"/>
                <a:ea typeface="Google Sans SemiBold"/>
                <a:cs typeface="Google Sans SemiBold"/>
                <a:sym typeface="Google Sans SemiBold"/>
              </a:rPr>
              <a:t> data Team perform Exploratory Data Analysis and provide detailed inside about findings</a:t>
            </a:r>
            <a:endParaRPr sz="1375" dirty="0">
              <a:solidFill>
                <a:srgbClr val="000000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grpSp>
        <p:nvGrpSpPr>
          <p:cNvPr id="424" name="Google Shape;424;p17"/>
          <p:cNvGrpSpPr/>
          <p:nvPr/>
        </p:nvGrpSpPr>
        <p:grpSpPr>
          <a:xfrm>
            <a:off x="188700" y="665125"/>
            <a:ext cx="7309500" cy="771300"/>
            <a:chOff x="188700" y="665125"/>
            <a:chExt cx="7309500" cy="771300"/>
          </a:xfrm>
        </p:grpSpPr>
        <p:sp>
          <p:nvSpPr>
            <p:cNvPr id="425" name="Google Shape;425;p17"/>
            <p:cNvSpPr txBox="1"/>
            <p:nvPr/>
          </p:nvSpPr>
          <p:spPr>
            <a:xfrm>
              <a:off x="188700" y="665125"/>
              <a:ext cx="7309500" cy="771300"/>
            </a:xfrm>
            <a:prstGeom prst="rect">
              <a:avLst/>
            </a:prstGeom>
            <a:noFill/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t" anchorCtr="0">
              <a:normAutofit/>
            </a:bodyPr>
            <a:lstStyle/>
            <a:p>
              <a:pPr marL="0" lvl="0" indent="0" algn="l" rtl="0">
                <a:lnSpc>
                  <a:spcPct val="9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600" b="1" dirty="0">
                  <a:latin typeface="Google Sans SemiBold"/>
                  <a:ea typeface="Google Sans SemiBold"/>
                  <a:cs typeface="Google Sans SemiBold"/>
                  <a:sym typeface="Google Sans SemiBold"/>
                </a:rPr>
                <a:t>Claims classification project. Exploratory Data Analysis</a:t>
              </a:r>
            </a:p>
          </p:txBody>
        </p:sp>
        <p:sp>
          <p:nvSpPr>
            <p:cNvPr id="426" name="Google Shape;426;p17"/>
            <p:cNvSpPr txBox="1"/>
            <p:nvPr/>
          </p:nvSpPr>
          <p:spPr>
            <a:xfrm>
              <a:off x="188700" y="1036225"/>
              <a:ext cx="35169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1200"/>
                </a:spcAft>
                <a:buNone/>
              </a:pPr>
              <a:r>
                <a:rPr lang="en-US" dirty="0">
                  <a:latin typeface="Roboto"/>
                  <a:ea typeface="Roboto"/>
                  <a:cs typeface="Roboto"/>
                  <a:sym typeface="Roboto"/>
                </a:rPr>
                <a:t>Executive summary report</a:t>
              </a:r>
            </a:p>
          </p:txBody>
        </p:sp>
      </p:grpSp>
      <p:sp>
        <p:nvSpPr>
          <p:cNvPr id="11" name="Google Shape;454;p20">
            <a:extLst>
              <a:ext uri="{FF2B5EF4-FFF2-40B4-BE49-F238E27FC236}">
                <a16:creationId xmlns:a16="http://schemas.microsoft.com/office/drawing/2014/main" id="{2CD1F723-6180-4480-B9CD-730A73BFE727}"/>
              </a:ext>
            </a:extLst>
          </p:cNvPr>
          <p:cNvSpPr txBox="1"/>
          <p:nvPr/>
        </p:nvSpPr>
        <p:spPr>
          <a:xfrm>
            <a:off x="-40942" y="3889247"/>
            <a:ext cx="3275462" cy="59917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marR="0" indent="-285750">
              <a:lnSpc>
                <a:spcPct val="115000"/>
              </a:lnSpc>
              <a:spcBef>
                <a:spcPts val="0"/>
              </a:spcBef>
              <a:spcAft>
                <a:spcPts val="350"/>
              </a:spcAft>
              <a:buFont typeface="Arial" panose="020B0604020202020204" pitchFamily="34" charset="0"/>
              <a:buChar char="•"/>
            </a:pPr>
            <a:r>
              <a:rPr lang="en-US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Number of claims and opinion from verified users much less than from the unverified users</a:t>
            </a:r>
          </a:p>
          <a:p>
            <a:pPr marL="285750" marR="0" indent="-285750">
              <a:lnSpc>
                <a:spcPct val="115000"/>
              </a:lnSpc>
              <a:spcBef>
                <a:spcPts val="0"/>
              </a:spcBef>
              <a:spcAft>
                <a:spcPts val="350"/>
              </a:spcAft>
              <a:buFont typeface="Arial" panose="020B0604020202020204" pitchFamily="34" charset="0"/>
              <a:buChar char="•"/>
            </a:pPr>
            <a:r>
              <a:rPr lang="en-US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The median view counts for non-active authors are many times greater than the median view count for active authors. </a:t>
            </a:r>
          </a:p>
          <a:p>
            <a:pPr marL="285750" marR="0" indent="-285750">
              <a:lnSpc>
                <a:spcPct val="115000"/>
              </a:lnSpc>
              <a:spcBef>
                <a:spcPts val="0"/>
              </a:spcBef>
              <a:spcAft>
                <a:spcPts val="350"/>
              </a:spcAft>
              <a:buFont typeface="Arial" panose="020B0604020202020204" pitchFamily="34" charset="0"/>
              <a:buChar char="•"/>
            </a:pPr>
            <a:r>
              <a:rPr lang="en-US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Video with claim status much more popular and have enormously more median views that video with opinion status</a:t>
            </a:r>
          </a:p>
          <a:p>
            <a:pPr marL="285750" marR="0" indent="-285750">
              <a:lnSpc>
                <a:spcPct val="115000"/>
              </a:lnSpc>
              <a:spcBef>
                <a:spcPts val="0"/>
              </a:spcBef>
              <a:spcAft>
                <a:spcPts val="350"/>
              </a:spcAft>
              <a:buFont typeface="Arial" panose="020B0604020202020204" pitchFamily="34" charset="0"/>
              <a:buChar char="•"/>
            </a:pPr>
            <a:r>
              <a:rPr lang="en-US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The overall view count is dominated by claim videos even though there are roughly the same number of each video in the dataset.</a:t>
            </a:r>
          </a:p>
          <a:p>
            <a:pPr marL="285750" marR="0" indent="-285750">
              <a:lnSpc>
                <a:spcPct val="115000"/>
              </a:lnSpc>
              <a:spcBef>
                <a:spcPts val="0"/>
              </a:spcBef>
              <a:spcAft>
                <a:spcPts val="350"/>
              </a:spcAft>
              <a:buFont typeface="Arial" panose="020B0604020202020204" pitchFamily="34" charset="0"/>
              <a:buChar char="•"/>
            </a:pPr>
            <a:r>
              <a:rPr lang="en-US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Since non-active authors are more likely to post claims, and that videos by non-active authors get far more views on aggregate than videos by active authors, then `</a:t>
            </a:r>
            <a:r>
              <a:rPr lang="en-US" dirty="0" err="1">
                <a:effectLst/>
                <a:latin typeface="Arial" panose="020B0604020202020204" pitchFamily="34" charset="0"/>
                <a:ea typeface="Arial" panose="020B0604020202020204" pitchFamily="34" charset="0"/>
              </a:rPr>
              <a:t>video_view_count</a:t>
            </a:r>
            <a:r>
              <a:rPr lang="en-US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` might be a good indicator of claim status.</a:t>
            </a:r>
            <a:endParaRPr lang="en-IL" dirty="0">
              <a:effectLst/>
              <a:latin typeface="Arial" panose="020B0604020202020204" pitchFamily="34" charset="0"/>
              <a:ea typeface="Arial" panose="020B0604020202020204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277A7A9-54D4-49AD-93F2-749561C0F05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57608" y="3438767"/>
            <a:ext cx="4039516" cy="3517618"/>
          </a:xfrm>
          <a:prstGeom prst="rect">
            <a:avLst/>
          </a:prstGeom>
        </p:spPr>
      </p:pic>
      <p:sp>
        <p:nvSpPr>
          <p:cNvPr id="16" name="Google Shape;454;p20">
            <a:extLst>
              <a:ext uri="{FF2B5EF4-FFF2-40B4-BE49-F238E27FC236}">
                <a16:creationId xmlns:a16="http://schemas.microsoft.com/office/drawing/2014/main" id="{2840F3A0-B222-46E1-A466-20B2CF467ACE}"/>
              </a:ext>
            </a:extLst>
          </p:cNvPr>
          <p:cNvSpPr txBox="1"/>
          <p:nvPr/>
        </p:nvSpPr>
        <p:spPr>
          <a:xfrm>
            <a:off x="3409662" y="7641374"/>
            <a:ext cx="4214792" cy="24170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marR="0" indent="-285750">
              <a:lnSpc>
                <a:spcPct val="115000"/>
              </a:lnSpc>
              <a:spcBef>
                <a:spcPts val="0"/>
              </a:spcBef>
              <a:spcAft>
                <a:spcPts val="350"/>
              </a:spcAft>
              <a:buFont typeface="Arial" panose="020B0604020202020204" pitchFamily="34" charset="0"/>
              <a:buChar char="•"/>
            </a:pPr>
            <a:r>
              <a:rPr lang="en-US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Determine what to do with missing data. Suggestion to delete it from data set as non significant</a:t>
            </a:r>
          </a:p>
          <a:p>
            <a:pPr marL="285750" marR="0" indent="-285750">
              <a:lnSpc>
                <a:spcPct val="115000"/>
              </a:lnSpc>
              <a:spcBef>
                <a:spcPts val="0"/>
              </a:spcBef>
              <a:spcAft>
                <a:spcPts val="350"/>
              </a:spcAft>
              <a:buFont typeface="Arial" panose="020B0604020202020204" pitchFamily="34" charset="0"/>
              <a:buChar char="•"/>
            </a:pPr>
            <a:r>
              <a:rPr lang="en-US" dirty="0">
                <a:latin typeface="Arial" panose="020B0604020202020204" pitchFamily="34" charset="0"/>
                <a:ea typeface="Arial" panose="020B0604020202020204" pitchFamily="34" charset="0"/>
              </a:rPr>
              <a:t>Determine strategy regarding outliers</a:t>
            </a:r>
          </a:p>
          <a:p>
            <a:pPr marL="285750" marR="0" indent="-285750">
              <a:lnSpc>
                <a:spcPct val="115000"/>
              </a:lnSpc>
              <a:spcBef>
                <a:spcPts val="0"/>
              </a:spcBef>
              <a:spcAft>
                <a:spcPts val="350"/>
              </a:spcAft>
              <a:buFont typeface="Arial" panose="020B0604020202020204" pitchFamily="34" charset="0"/>
              <a:buChar char="•"/>
            </a:pPr>
            <a:r>
              <a:rPr lang="en-US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To further investigate distinctive characteristics that apply only to claims or only to opinions. </a:t>
            </a:r>
          </a:p>
          <a:p>
            <a:pPr marL="285750" marR="0" indent="-285750">
              <a:lnSpc>
                <a:spcPct val="115000"/>
              </a:lnSpc>
              <a:spcBef>
                <a:spcPts val="0"/>
              </a:spcBef>
              <a:spcAft>
                <a:spcPts val="350"/>
              </a:spcAft>
              <a:buFont typeface="Arial" panose="020B0604020202020204" pitchFamily="34" charset="0"/>
              <a:buChar char="•"/>
            </a:pPr>
            <a:r>
              <a:rPr lang="en-US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To consider other variables that might be helpful in understanding the data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31</TotalTime>
  <Words>243</Words>
  <Application>Microsoft Office PowerPoint</Application>
  <PresentationFormat>Custom</PresentationFormat>
  <Paragraphs>12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</vt:i4>
      </vt:variant>
    </vt:vector>
  </HeadingPairs>
  <TitlesOfParts>
    <vt:vector size="11" baseType="lpstr">
      <vt:lpstr>Calibri</vt:lpstr>
      <vt:lpstr>Google Sans SemiBold</vt:lpstr>
      <vt:lpstr>Roboto</vt:lpstr>
      <vt:lpstr>PT Sans Narrow</vt:lpstr>
      <vt:lpstr>Google Sans</vt:lpstr>
      <vt:lpstr>Arial</vt:lpstr>
      <vt:lpstr>Work Sans</vt:lpstr>
      <vt:lpstr>Lato</vt:lpstr>
      <vt:lpstr>Simple Light</vt:lpstr>
      <vt:lpstr>Simple Light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alpilkin</dc:creator>
  <cp:lastModifiedBy>alpilkin</cp:lastModifiedBy>
  <cp:revision>7</cp:revision>
  <dcterms:modified xsi:type="dcterms:W3CDTF">2023-10-17T08:58:42Z</dcterms:modified>
</cp:coreProperties>
</file>